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2f0cf131543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70ba27952c4a46"/>
  </p:sldMasterIdLst>
  <p:sldIdLst>
    <p:sldId xmlns:r="http://schemas.openxmlformats.org/officeDocument/2006/relationships" id="256" r:id="Ra728a659e6b543f1"/>
    <p:sldId xmlns:r="http://schemas.openxmlformats.org/officeDocument/2006/relationships" id="257" r:id="R5e108195c2ee4b5f"/>
    <p:sldId xmlns:r="http://schemas.openxmlformats.org/officeDocument/2006/relationships" id="258" r:id="R657b288a61ea485c"/>
    <p:sldId xmlns:r="http://schemas.openxmlformats.org/officeDocument/2006/relationships" id="259" r:id="R3c8b6a6ce29243a3"/>
    <p:sldId xmlns:r="http://schemas.openxmlformats.org/officeDocument/2006/relationships" id="260" r:id="Rd4623948a9e94a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0ba27952c4a46" /><Relationship Type="http://schemas.openxmlformats.org/officeDocument/2006/relationships/slide" Target="/ppt/slides/slide1.xml" Id="Ra728a659e6b543f1" /><Relationship Type="http://schemas.openxmlformats.org/officeDocument/2006/relationships/slide" Target="/ppt/slides/slide2.xml" Id="R5e108195c2ee4b5f" /><Relationship Type="http://schemas.openxmlformats.org/officeDocument/2006/relationships/slide" Target="/ppt/slides/slide3.xml" Id="R657b288a61ea485c" /><Relationship Type="http://schemas.openxmlformats.org/officeDocument/2006/relationships/slide" Target="/ppt/slides/slide4.xml" Id="R3c8b6a6ce29243a3" /><Relationship Type="http://schemas.openxmlformats.org/officeDocument/2006/relationships/slide" Target="/ppt/slides/slide5.xml" Id="Rd4623948a9e94a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cd02e5ec948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8b13d58d04ed2" /><Relationship Type="http://schemas.openxmlformats.org/officeDocument/2006/relationships/theme" Target="/ppt/slideMasters/theme/theme1.xml" Id="R8491dca3ceff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88b13d58d0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255795aa849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5fb7c1110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72233c35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804557306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92472f20944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BIRKENES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BIRKENES KOMMUNE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KOMMUNEHUSET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 28 15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postmottak@birkenes.kommune.no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www.birkenes.kommune.no/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964 965 870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BIRKENES KOMMUNE</a:t>
            </a:r>
          </a:p>
        </p:txBody>
      </p:sp>
    </p:spTree>
  </p:cSld>
  <p:clrMapOvr>
    <a:masterClrMapping xmlns:a="http://schemas.openxmlformats.org/drawingml/2006/main"/>
  </p:clrMapOvr>
</p:sld>
</file>