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fc8206f2ee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7018bd85e347a7"/>
  </p:sldMasterIdLst>
  <p:sldIdLst>
    <p:sldId xmlns:r="http://schemas.openxmlformats.org/officeDocument/2006/relationships" id="256" r:id="R12d1d351f8ce4a84"/>
    <p:sldId xmlns:r="http://schemas.openxmlformats.org/officeDocument/2006/relationships" id="257" r:id="Rea37fc6e5f6042b5"/>
    <p:sldId xmlns:r="http://schemas.openxmlformats.org/officeDocument/2006/relationships" id="258" r:id="R9f98282634b84bd9"/>
    <p:sldId xmlns:r="http://schemas.openxmlformats.org/officeDocument/2006/relationships" id="259" r:id="Rc76484ff5b9e43e5"/>
    <p:sldId xmlns:r="http://schemas.openxmlformats.org/officeDocument/2006/relationships" id="260" r:id="Rdcc05143fda9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018bd85e347a7" /><Relationship Type="http://schemas.openxmlformats.org/officeDocument/2006/relationships/slide" Target="/ppt/slides/slide1.xml" Id="R12d1d351f8ce4a84" /><Relationship Type="http://schemas.openxmlformats.org/officeDocument/2006/relationships/slide" Target="/ppt/slides/slide2.xml" Id="Rea37fc6e5f6042b5" /><Relationship Type="http://schemas.openxmlformats.org/officeDocument/2006/relationships/slide" Target="/ppt/slides/slide3.xml" Id="R9f98282634b84bd9" /><Relationship Type="http://schemas.openxmlformats.org/officeDocument/2006/relationships/slide" Target="/ppt/slides/slide4.xml" Id="Rc76484ff5b9e43e5" /><Relationship Type="http://schemas.openxmlformats.org/officeDocument/2006/relationships/slide" Target="/ppt/slides/slide5.xml" Id="Rdcc05143fda9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59dda843242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bc82afec840af" /><Relationship Type="http://schemas.openxmlformats.org/officeDocument/2006/relationships/theme" Target="/ppt/slideMasters/theme/theme1.xml" Id="R30f9997b436c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bc82afec8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10c4527d542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8da03b9804c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fd16a033f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21b55d93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7404da15743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SOKNDAL KOMMUNE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postmottak@sokndal.kommune.no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www.sokndal.kommune.no/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SOKNDAL KOMMUNE</a:t>
            </a:r>
          </a:p>
        </p:txBody>
      </p:sp>
    </p:spTree>
  </p:cSld>
  <p:clrMapOvr>
    <a:masterClrMapping xmlns:a="http://schemas.openxmlformats.org/drawingml/2006/main"/>
  </p:clrMapOvr>
</p:sld>
</file>