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443c697e5f44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1a50c7b61f4270"/>
  </p:sldMasterIdLst>
  <p:sldIdLst>
    <p:sldId xmlns:r="http://schemas.openxmlformats.org/officeDocument/2006/relationships" id="256" r:id="R0a209ff59267464a"/>
    <p:sldId xmlns:r="http://schemas.openxmlformats.org/officeDocument/2006/relationships" id="257" r:id="Rc42b625f9d1046bf"/>
    <p:sldId xmlns:r="http://schemas.openxmlformats.org/officeDocument/2006/relationships" id="258" r:id="R35338c21c6de4797"/>
    <p:sldId xmlns:r="http://schemas.openxmlformats.org/officeDocument/2006/relationships" id="259" r:id="Rb61456a64d9448d9"/>
    <p:sldId xmlns:r="http://schemas.openxmlformats.org/officeDocument/2006/relationships" id="260" r:id="R1265d8152da340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a50c7b61f4270" /><Relationship Type="http://schemas.openxmlformats.org/officeDocument/2006/relationships/slide" Target="/ppt/slides/slide1.xml" Id="R0a209ff59267464a" /><Relationship Type="http://schemas.openxmlformats.org/officeDocument/2006/relationships/slide" Target="/ppt/slides/slide2.xml" Id="Rc42b625f9d1046bf" /><Relationship Type="http://schemas.openxmlformats.org/officeDocument/2006/relationships/slide" Target="/ppt/slides/slide3.xml" Id="R35338c21c6de4797" /><Relationship Type="http://schemas.openxmlformats.org/officeDocument/2006/relationships/slide" Target="/ppt/slides/slide4.xml" Id="Rb61456a64d9448d9" /><Relationship Type="http://schemas.openxmlformats.org/officeDocument/2006/relationships/slide" Target="/ppt/slides/slide5.xml" Id="R1265d8152da340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ccd26bd66449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89d7222db448d" /><Relationship Type="http://schemas.openxmlformats.org/officeDocument/2006/relationships/theme" Target="/ppt/slideMasters/theme/theme1.xml" Id="Rc398fd7725f64e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189d7222db44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3556265d14c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11a81311a4a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238482d8f45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b7f68e9f44a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6a97fa49144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TOKKE KOMMUNE ble etablert [år] og holder til i 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3880 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 07 52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postmottak@tokke.kommune.no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www.tokke.kommune.no/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964 964 521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