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d3d8f2d9c944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6689f6cd6b4e35"/>
  </p:sldMasterIdLst>
  <p:sldIdLst>
    <p:sldId xmlns:r="http://schemas.openxmlformats.org/officeDocument/2006/relationships" id="256" r:id="Redb438aed6a24993"/>
    <p:sldId xmlns:r="http://schemas.openxmlformats.org/officeDocument/2006/relationships" id="257" r:id="R3a4709310dca4906"/>
    <p:sldId xmlns:r="http://schemas.openxmlformats.org/officeDocument/2006/relationships" id="258" r:id="R9bf52fc765da4db1"/>
    <p:sldId xmlns:r="http://schemas.openxmlformats.org/officeDocument/2006/relationships" id="259" r:id="Rd290034cc7064037"/>
    <p:sldId xmlns:r="http://schemas.openxmlformats.org/officeDocument/2006/relationships" id="260" r:id="R4897130deef74a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689f6cd6b4e35" /><Relationship Type="http://schemas.openxmlformats.org/officeDocument/2006/relationships/slide" Target="/ppt/slides/slide1.xml" Id="Redb438aed6a24993" /><Relationship Type="http://schemas.openxmlformats.org/officeDocument/2006/relationships/slide" Target="/ppt/slides/slide2.xml" Id="R3a4709310dca4906" /><Relationship Type="http://schemas.openxmlformats.org/officeDocument/2006/relationships/slide" Target="/ppt/slides/slide3.xml" Id="R9bf52fc765da4db1" /><Relationship Type="http://schemas.openxmlformats.org/officeDocument/2006/relationships/slide" Target="/ppt/slides/slide4.xml" Id="Rd290034cc7064037" /><Relationship Type="http://schemas.openxmlformats.org/officeDocument/2006/relationships/slide" Target="/ppt/slides/slide5.xml" Id="R4897130deef74a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3b614272c74a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9fddef0874be4" /><Relationship Type="http://schemas.openxmlformats.org/officeDocument/2006/relationships/theme" Target="/ppt/slideMasters/theme/theme1.xml" Id="R1297133711fb46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49fddef0874b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0b8d065174f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e4c3f17a843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2b1d2f0344c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a4ad0047a4c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d745fae4840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NORD-ODAL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NORD-ODAL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NORD-ODAL KOMMUNE ble etablert [år] og holder til i Sagstua.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NORD-ODAL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NORD-ODAL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NORD-ODAL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Herredsvegen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2120 Sagstua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 97 81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postmottak@nord-odal.kommune.no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www.nord-odal.kommune.no/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964 950 768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NORD-ODAL KOMMUNE</a:t>
            </a:r>
          </a:p>
        </p:txBody>
      </p:sp>
    </p:spTree>
  </p:cSld>
  <p:clrMapOvr>
    <a:masterClrMapping xmlns:a="http://schemas.openxmlformats.org/drawingml/2006/main"/>
  </p:clrMapOvr>
</p:sld>
</file>