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2e425b5f1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b13a4e0b24523"/>
  </p:sldMasterIdLst>
  <p:sldIdLst>
    <p:sldId xmlns:r="http://schemas.openxmlformats.org/officeDocument/2006/relationships" id="256" r:id="R61f73316b76843f0"/>
    <p:sldId xmlns:r="http://schemas.openxmlformats.org/officeDocument/2006/relationships" id="257" r:id="R44978b3905974690"/>
    <p:sldId xmlns:r="http://schemas.openxmlformats.org/officeDocument/2006/relationships" id="258" r:id="R0ee0e89e7d474229"/>
    <p:sldId xmlns:r="http://schemas.openxmlformats.org/officeDocument/2006/relationships" id="259" r:id="R3e7713564f9e4ac5"/>
    <p:sldId xmlns:r="http://schemas.openxmlformats.org/officeDocument/2006/relationships" id="260" r:id="R4cb8adcd83fb44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b13a4e0b24523" /><Relationship Type="http://schemas.openxmlformats.org/officeDocument/2006/relationships/slide" Target="/ppt/slides/slide1.xml" Id="R61f73316b76843f0" /><Relationship Type="http://schemas.openxmlformats.org/officeDocument/2006/relationships/slide" Target="/ppt/slides/slide2.xml" Id="R44978b3905974690" /><Relationship Type="http://schemas.openxmlformats.org/officeDocument/2006/relationships/slide" Target="/ppt/slides/slide3.xml" Id="R0ee0e89e7d474229" /><Relationship Type="http://schemas.openxmlformats.org/officeDocument/2006/relationships/slide" Target="/ppt/slides/slide4.xml" Id="R3e7713564f9e4ac5" /><Relationship Type="http://schemas.openxmlformats.org/officeDocument/2006/relationships/slide" Target="/ppt/slides/slide5.xml" Id="R4cb8adcd83fb44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0e550e010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1ce4f74144623" /><Relationship Type="http://schemas.openxmlformats.org/officeDocument/2006/relationships/theme" Target="/ppt/slideMasters/theme/theme1.xml" Id="Rfb4c1c988dec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1ce4f7414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6ce049d8a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58d685541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6da0c5d4b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5289b3dd6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29eaa64a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NORD-ODAL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NORD-ODAL KOMMUNE ble etablert [år] og holder til i Sagstua.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Herredsvegen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2120 Sagstua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97 81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postmottak@nord-odal.kommune.no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www.nord-odal.kommune.no/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NORD-ODAL KOMMUNE</a:t>
            </a:r>
          </a:p>
        </p:txBody>
      </p:sp>
    </p:spTree>
  </p:cSld>
  <p:clrMapOvr>
    <a:masterClrMapping xmlns:a="http://schemas.openxmlformats.org/drawingml/2006/main"/>
  </p:clrMapOvr>
</p:sld>
</file>