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e63bcbf30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f8cbc68b14128"/>
  </p:sldMasterIdLst>
  <p:sldIdLst>
    <p:sldId xmlns:r="http://schemas.openxmlformats.org/officeDocument/2006/relationships" id="256" r:id="R1381b86a4d714942"/>
    <p:sldId xmlns:r="http://schemas.openxmlformats.org/officeDocument/2006/relationships" id="257" r:id="Ra0b9f5e956de4629"/>
    <p:sldId xmlns:r="http://schemas.openxmlformats.org/officeDocument/2006/relationships" id="258" r:id="Radc625b61d3c4c7d"/>
    <p:sldId xmlns:r="http://schemas.openxmlformats.org/officeDocument/2006/relationships" id="259" r:id="R6d5955edc025418e"/>
    <p:sldId xmlns:r="http://schemas.openxmlformats.org/officeDocument/2006/relationships" id="260" r:id="R5b954b0547c8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f8cbc68b14128" /><Relationship Type="http://schemas.openxmlformats.org/officeDocument/2006/relationships/slide" Target="/ppt/slides/slide1.xml" Id="R1381b86a4d714942" /><Relationship Type="http://schemas.openxmlformats.org/officeDocument/2006/relationships/slide" Target="/ppt/slides/slide2.xml" Id="Ra0b9f5e956de4629" /><Relationship Type="http://schemas.openxmlformats.org/officeDocument/2006/relationships/slide" Target="/ppt/slides/slide3.xml" Id="Radc625b61d3c4c7d" /><Relationship Type="http://schemas.openxmlformats.org/officeDocument/2006/relationships/slide" Target="/ppt/slides/slide4.xml" Id="R6d5955edc025418e" /><Relationship Type="http://schemas.openxmlformats.org/officeDocument/2006/relationships/slide" Target="/ppt/slides/slide5.xml" Id="R5b954b0547c8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9b334cbf8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e8b95b1a4609" /><Relationship Type="http://schemas.openxmlformats.org/officeDocument/2006/relationships/theme" Target="/ppt/slideMasters/theme/theme1.xml" Id="R2e6ccd3c3f3e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0e8b95b1a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f4bc6b52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3fb75868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629b337db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d67785cb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8164008d8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