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b6bceee8a54a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201e321704c8d"/>
  </p:sldMasterIdLst>
  <p:sldIdLst>
    <p:sldId xmlns:r="http://schemas.openxmlformats.org/officeDocument/2006/relationships" id="256" r:id="Rab54b1e9b1874fa8"/>
    <p:sldId xmlns:r="http://schemas.openxmlformats.org/officeDocument/2006/relationships" id="257" r:id="R3fbc168f442747ea"/>
    <p:sldId xmlns:r="http://schemas.openxmlformats.org/officeDocument/2006/relationships" id="258" r:id="Rd6969e7c6b47406d"/>
    <p:sldId xmlns:r="http://schemas.openxmlformats.org/officeDocument/2006/relationships" id="259" r:id="Red523431b40a4397"/>
    <p:sldId xmlns:r="http://schemas.openxmlformats.org/officeDocument/2006/relationships" id="260" r:id="R1fe6cccf732144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201e321704c8d" /><Relationship Type="http://schemas.openxmlformats.org/officeDocument/2006/relationships/slide" Target="/ppt/slides/slide1.xml" Id="Rab54b1e9b1874fa8" /><Relationship Type="http://schemas.openxmlformats.org/officeDocument/2006/relationships/slide" Target="/ppt/slides/slide2.xml" Id="R3fbc168f442747ea" /><Relationship Type="http://schemas.openxmlformats.org/officeDocument/2006/relationships/slide" Target="/ppt/slides/slide3.xml" Id="Rd6969e7c6b47406d" /><Relationship Type="http://schemas.openxmlformats.org/officeDocument/2006/relationships/slide" Target="/ppt/slides/slide4.xml" Id="Red523431b40a4397" /><Relationship Type="http://schemas.openxmlformats.org/officeDocument/2006/relationships/slide" Target="/ppt/slides/slide5.xml" Id="R1fe6cccf732144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69511fe5704d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97530072041d2" /><Relationship Type="http://schemas.openxmlformats.org/officeDocument/2006/relationships/theme" Target="/ppt/slideMasters/theme/theme1.xml" Id="R7b066feb9e554e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e97530072041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f378f83164f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67b278c9941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0d52f146d4d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f8e9e3e274e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4ad9e44a048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ENEBAKK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 KOMMUNE ble etablert [år] og holder til i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Prestegårdsveien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99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postmottak@enebakk.kommune.no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www.enebakk.kommune.no/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964 949 581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KOMMUNE</a:t>
            </a:r>
          </a:p>
        </p:txBody>
      </p:sp>
    </p:spTree>
  </p:cSld>
  <p:clrMapOvr>
    <a:masterClrMapping xmlns:a="http://schemas.openxmlformats.org/drawingml/2006/main"/>
  </p:clrMapOvr>
</p:sld>
</file>