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0d292fb22b42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8d10e4d1454015"/>
  </p:sldMasterIdLst>
  <p:sldIdLst>
    <p:sldId xmlns:r="http://schemas.openxmlformats.org/officeDocument/2006/relationships" id="256" r:id="Rc7a24cddbf12400a"/>
    <p:sldId xmlns:r="http://schemas.openxmlformats.org/officeDocument/2006/relationships" id="257" r:id="Rca64c9bff5e64d7f"/>
    <p:sldId xmlns:r="http://schemas.openxmlformats.org/officeDocument/2006/relationships" id="258" r:id="R80215c49c25b4af7"/>
    <p:sldId xmlns:r="http://schemas.openxmlformats.org/officeDocument/2006/relationships" id="259" r:id="Rbdad825ccc1442c1"/>
    <p:sldId xmlns:r="http://schemas.openxmlformats.org/officeDocument/2006/relationships" id="260" r:id="R4ce22414c34e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d10e4d1454015" /><Relationship Type="http://schemas.openxmlformats.org/officeDocument/2006/relationships/slide" Target="/ppt/slides/slide1.xml" Id="Rc7a24cddbf12400a" /><Relationship Type="http://schemas.openxmlformats.org/officeDocument/2006/relationships/slide" Target="/ppt/slides/slide2.xml" Id="Rca64c9bff5e64d7f" /><Relationship Type="http://schemas.openxmlformats.org/officeDocument/2006/relationships/slide" Target="/ppt/slides/slide3.xml" Id="R80215c49c25b4af7" /><Relationship Type="http://schemas.openxmlformats.org/officeDocument/2006/relationships/slide" Target="/ppt/slides/slide4.xml" Id="Rbdad825ccc1442c1" /><Relationship Type="http://schemas.openxmlformats.org/officeDocument/2006/relationships/slide" Target="/ppt/slides/slide5.xml" Id="R4ce22414c34e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da958a24641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36040192448fd" /><Relationship Type="http://schemas.openxmlformats.org/officeDocument/2006/relationships/theme" Target="/ppt/slideMasters/theme/theme1.xml" Id="Rd5b58208b94a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f36040192448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a77e872c046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fbe9b45894f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7a81e76064c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be5854a0f43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c7b7f42f0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SØR-ODAL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SØR-ODAL KOMMUNE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Øgardsvegen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postmottak@sor-odal.kommune.no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www.sor-odal.kommune.no/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964 947 716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SØR-ODAL KOMMUNE</a:t>
            </a:r>
          </a:p>
        </p:txBody>
      </p:sp>
    </p:spTree>
  </p:cSld>
  <p:clrMapOvr>
    <a:masterClrMapping xmlns:a="http://schemas.openxmlformats.org/drawingml/2006/main"/>
  </p:clrMapOvr>
</p:sld>
</file>