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b8e046c6a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22b88004f493b"/>
  </p:sldMasterIdLst>
  <p:sldIdLst>
    <p:sldId xmlns:r="http://schemas.openxmlformats.org/officeDocument/2006/relationships" id="256" r:id="R98cd3046d9ea4b2c"/>
    <p:sldId xmlns:r="http://schemas.openxmlformats.org/officeDocument/2006/relationships" id="257" r:id="R61dcb8a417f34bdf"/>
    <p:sldId xmlns:r="http://schemas.openxmlformats.org/officeDocument/2006/relationships" id="258" r:id="R4361574ebb9c4d67"/>
    <p:sldId xmlns:r="http://schemas.openxmlformats.org/officeDocument/2006/relationships" id="259" r:id="R47f4bc61e0984d94"/>
    <p:sldId xmlns:r="http://schemas.openxmlformats.org/officeDocument/2006/relationships" id="260" r:id="R71cc6826c0d84f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22b88004f493b" /><Relationship Type="http://schemas.openxmlformats.org/officeDocument/2006/relationships/slide" Target="/ppt/slides/slide1.xml" Id="R98cd3046d9ea4b2c" /><Relationship Type="http://schemas.openxmlformats.org/officeDocument/2006/relationships/slide" Target="/ppt/slides/slide2.xml" Id="R61dcb8a417f34bdf" /><Relationship Type="http://schemas.openxmlformats.org/officeDocument/2006/relationships/slide" Target="/ppt/slides/slide3.xml" Id="R4361574ebb9c4d67" /><Relationship Type="http://schemas.openxmlformats.org/officeDocument/2006/relationships/slide" Target="/ppt/slides/slide4.xml" Id="R47f4bc61e0984d94" /><Relationship Type="http://schemas.openxmlformats.org/officeDocument/2006/relationships/slide" Target="/ppt/slides/slide5.xml" Id="R71cc6826c0d84f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61475a6e7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1ecde5fc4e1d" /><Relationship Type="http://schemas.openxmlformats.org/officeDocument/2006/relationships/theme" Target="/ppt/slideMasters/theme/theme1.xml" Id="R7ceaeb9fd7d8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71ecde5fc4e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38859d78d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54a1f66ba46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7010bf68843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5293b0e0c40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6f0c4f440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MOTIVATOR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MOTIVATOR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MOTIVATOR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MOTIVATOR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MOTIVATOR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MOTIVATOR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964 926 468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MOTIVATOR AS</a:t>
            </a:r>
          </a:p>
        </p:txBody>
      </p:sp>
    </p:spTree>
  </p:cSld>
  <p:clrMapOvr>
    <a:masterClrMapping xmlns:a="http://schemas.openxmlformats.org/drawingml/2006/main"/>
  </p:clrMapOvr>
</p:sld>
</file>