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21d5ae0394a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c9fd7aead4ad8"/>
  </p:sldMasterIdLst>
  <p:sldIdLst>
    <p:sldId xmlns:r="http://schemas.openxmlformats.org/officeDocument/2006/relationships" id="256" r:id="R66acfe80c7a240bb"/>
    <p:sldId xmlns:r="http://schemas.openxmlformats.org/officeDocument/2006/relationships" id="257" r:id="R2eaf7516f2554da4"/>
    <p:sldId xmlns:r="http://schemas.openxmlformats.org/officeDocument/2006/relationships" id="258" r:id="Re273a0b0acc24dd0"/>
    <p:sldId xmlns:r="http://schemas.openxmlformats.org/officeDocument/2006/relationships" id="259" r:id="R4e0a10a3747b4196"/>
    <p:sldId xmlns:r="http://schemas.openxmlformats.org/officeDocument/2006/relationships" id="260" r:id="R05283a4d5edd4789"/>
    <p:sldId xmlns:r="http://schemas.openxmlformats.org/officeDocument/2006/relationships" id="261" r:id="Rb841db7c398e4611"/>
    <p:sldId xmlns:r="http://schemas.openxmlformats.org/officeDocument/2006/relationships" id="262" r:id="Re7540b1ce2eb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c9fd7aead4ad8" /><Relationship Type="http://schemas.openxmlformats.org/officeDocument/2006/relationships/slide" Target="/ppt/slides/slide1.xml" Id="R66acfe80c7a240bb" /><Relationship Type="http://schemas.openxmlformats.org/officeDocument/2006/relationships/slide" Target="/ppt/slides/slide2.xml" Id="R2eaf7516f2554da4" /><Relationship Type="http://schemas.openxmlformats.org/officeDocument/2006/relationships/slide" Target="/ppt/slides/slide3.xml" Id="Re273a0b0acc24dd0" /><Relationship Type="http://schemas.openxmlformats.org/officeDocument/2006/relationships/slide" Target="/ppt/slides/slide4.xml" Id="R4e0a10a3747b4196" /><Relationship Type="http://schemas.openxmlformats.org/officeDocument/2006/relationships/slide" Target="/ppt/slides/slide5.xml" Id="R05283a4d5edd4789" /><Relationship Type="http://schemas.openxmlformats.org/officeDocument/2006/relationships/slide" Target="/ppt/slides/slide6.xml" Id="Rb841db7c398e4611" /><Relationship Type="http://schemas.openxmlformats.org/officeDocument/2006/relationships/slide" Target="/ppt/slides/slide7.xml" Id="Re7540b1ce2eb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1b8fa7aee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e126633d4e15" /><Relationship Type="http://schemas.openxmlformats.org/officeDocument/2006/relationships/theme" Target="/ppt/slideMasters/theme/theme1.xml" Id="R3287312e82cd47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ce126633d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c217807a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776de888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726b95a2144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5b9111bb0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9cd89ce44a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6e1819b374d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59687fa4348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