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69d115fa37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4d222e9ead4558"/>
  </p:sldMasterIdLst>
  <p:sldIdLst>
    <p:sldId xmlns:r="http://schemas.openxmlformats.org/officeDocument/2006/relationships" id="256" r:id="Re0c4aa4907c74192"/>
    <p:sldId xmlns:r="http://schemas.openxmlformats.org/officeDocument/2006/relationships" id="257" r:id="R9aa6338133734713"/>
    <p:sldId xmlns:r="http://schemas.openxmlformats.org/officeDocument/2006/relationships" id="258" r:id="R3ae188e8e8154a8a"/>
    <p:sldId xmlns:r="http://schemas.openxmlformats.org/officeDocument/2006/relationships" id="259" r:id="R49a90931e6fa4c0b"/>
    <p:sldId xmlns:r="http://schemas.openxmlformats.org/officeDocument/2006/relationships" id="260" r:id="R56d9558cc15f45a4"/>
    <p:sldId xmlns:r="http://schemas.openxmlformats.org/officeDocument/2006/relationships" id="261" r:id="Raa9f6a8dbc9e457d"/>
    <p:sldId xmlns:r="http://schemas.openxmlformats.org/officeDocument/2006/relationships" id="262" r:id="Rdba013c7ee9941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d222e9ead4558" /><Relationship Type="http://schemas.openxmlformats.org/officeDocument/2006/relationships/slide" Target="/ppt/slides/slide1.xml" Id="Re0c4aa4907c74192" /><Relationship Type="http://schemas.openxmlformats.org/officeDocument/2006/relationships/slide" Target="/ppt/slides/slide2.xml" Id="R9aa6338133734713" /><Relationship Type="http://schemas.openxmlformats.org/officeDocument/2006/relationships/slide" Target="/ppt/slides/slide3.xml" Id="R3ae188e8e8154a8a" /><Relationship Type="http://schemas.openxmlformats.org/officeDocument/2006/relationships/slide" Target="/ppt/slides/slide4.xml" Id="R49a90931e6fa4c0b" /><Relationship Type="http://schemas.openxmlformats.org/officeDocument/2006/relationships/slide" Target="/ppt/slides/slide5.xml" Id="R56d9558cc15f45a4" /><Relationship Type="http://schemas.openxmlformats.org/officeDocument/2006/relationships/slide" Target="/ppt/slides/slide6.xml" Id="Raa9f6a8dbc9e457d" /><Relationship Type="http://schemas.openxmlformats.org/officeDocument/2006/relationships/slide" Target="/ppt/slides/slide7.xml" Id="Rdba013c7ee9941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27db50b5646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8157711484b3d" /><Relationship Type="http://schemas.openxmlformats.org/officeDocument/2006/relationships/theme" Target="/ppt/slideMasters/theme/theme1.xml" Id="R716a225fadfe4d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c815771148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1a42643e244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155bc6def41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5523eb36944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c8dc94c7543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745b8209842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94f4ff760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7f2125bdf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