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01bfbfec0c40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f7a93549e43ea"/>
  </p:sldMasterIdLst>
  <p:sldIdLst>
    <p:sldId xmlns:r="http://schemas.openxmlformats.org/officeDocument/2006/relationships" id="256" r:id="R454467d1823b4eed"/>
    <p:sldId xmlns:r="http://schemas.openxmlformats.org/officeDocument/2006/relationships" id="257" r:id="R543ead6b9c434ba3"/>
    <p:sldId xmlns:r="http://schemas.openxmlformats.org/officeDocument/2006/relationships" id="258" r:id="R80d9034c471648a5"/>
    <p:sldId xmlns:r="http://schemas.openxmlformats.org/officeDocument/2006/relationships" id="259" r:id="R15581d5e54264d13"/>
    <p:sldId xmlns:r="http://schemas.openxmlformats.org/officeDocument/2006/relationships" id="260" r:id="R27b455a160274759"/>
    <p:sldId xmlns:r="http://schemas.openxmlformats.org/officeDocument/2006/relationships" id="261" r:id="Ra3e33c8576e3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f7a93549e43ea" /><Relationship Type="http://schemas.openxmlformats.org/officeDocument/2006/relationships/slide" Target="/ppt/slides/slide1.xml" Id="R454467d1823b4eed" /><Relationship Type="http://schemas.openxmlformats.org/officeDocument/2006/relationships/slide" Target="/ppt/slides/slide2.xml" Id="R543ead6b9c434ba3" /><Relationship Type="http://schemas.openxmlformats.org/officeDocument/2006/relationships/slide" Target="/ppt/slides/slide3.xml" Id="R80d9034c471648a5" /><Relationship Type="http://schemas.openxmlformats.org/officeDocument/2006/relationships/slide" Target="/ppt/slides/slide4.xml" Id="R15581d5e54264d13" /><Relationship Type="http://schemas.openxmlformats.org/officeDocument/2006/relationships/slide" Target="/ppt/slides/slide5.xml" Id="R27b455a160274759" /><Relationship Type="http://schemas.openxmlformats.org/officeDocument/2006/relationships/slide" Target="/ppt/slides/slide6.xml" Id="Ra3e33c8576e3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945a051874b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7cab20a6c41b0" /><Relationship Type="http://schemas.openxmlformats.org/officeDocument/2006/relationships/theme" Target="/ppt/slideMasters/theme/theme1.xml" Id="R2396e5b412ca42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97cab20a6c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1c7820fba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222891ca743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b8243352742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ed1e74a08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aa992389148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4f6c492cc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