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6134e726c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a376529dc4ac4"/>
  </p:sldMasterIdLst>
  <p:sldIdLst>
    <p:sldId xmlns:r="http://schemas.openxmlformats.org/officeDocument/2006/relationships" id="256" r:id="R863c11323af64fb5"/>
    <p:sldId xmlns:r="http://schemas.openxmlformats.org/officeDocument/2006/relationships" id="257" r:id="R2df613aa1df84867"/>
    <p:sldId xmlns:r="http://schemas.openxmlformats.org/officeDocument/2006/relationships" id="258" r:id="Rb23f1c884c6b4316"/>
    <p:sldId xmlns:r="http://schemas.openxmlformats.org/officeDocument/2006/relationships" id="259" r:id="Rb0d8afaa858947c4"/>
    <p:sldId xmlns:r="http://schemas.openxmlformats.org/officeDocument/2006/relationships" id="260" r:id="R0d5fb3029c9a4015"/>
    <p:sldId xmlns:r="http://schemas.openxmlformats.org/officeDocument/2006/relationships" id="261" r:id="R0d91eeb920e3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a376529dc4ac4" /><Relationship Type="http://schemas.openxmlformats.org/officeDocument/2006/relationships/slide" Target="/ppt/slides/slide1.xml" Id="R863c11323af64fb5" /><Relationship Type="http://schemas.openxmlformats.org/officeDocument/2006/relationships/slide" Target="/ppt/slides/slide2.xml" Id="R2df613aa1df84867" /><Relationship Type="http://schemas.openxmlformats.org/officeDocument/2006/relationships/slide" Target="/ppt/slides/slide3.xml" Id="Rb23f1c884c6b4316" /><Relationship Type="http://schemas.openxmlformats.org/officeDocument/2006/relationships/slide" Target="/ppt/slides/slide4.xml" Id="Rb0d8afaa858947c4" /><Relationship Type="http://schemas.openxmlformats.org/officeDocument/2006/relationships/slide" Target="/ppt/slides/slide5.xml" Id="R0d5fb3029c9a4015" /><Relationship Type="http://schemas.openxmlformats.org/officeDocument/2006/relationships/slide" Target="/ppt/slides/slide6.xml" Id="R0d91eeb920e3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7a1a24940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089c42c2f4b39" /><Relationship Type="http://schemas.openxmlformats.org/officeDocument/2006/relationships/theme" Target="/ppt/slideMasters/theme/theme1.xml" Id="Rdeeea0374e93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089c42c2f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29a86c3d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108b8930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16882e9e04d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275fa4dc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842fad17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2b2884b4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