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9cfc56993640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0f123e216c4351"/>
  </p:sldMasterIdLst>
  <p:sldIdLst>
    <p:sldId xmlns:r="http://schemas.openxmlformats.org/officeDocument/2006/relationships" id="256" r:id="R7c9afcc9fb6e4d00"/>
    <p:sldId xmlns:r="http://schemas.openxmlformats.org/officeDocument/2006/relationships" id="257" r:id="R68e2dd01208340fa"/>
    <p:sldId xmlns:r="http://schemas.openxmlformats.org/officeDocument/2006/relationships" id="258" r:id="Rcc1f5de4b6af464a"/>
    <p:sldId xmlns:r="http://schemas.openxmlformats.org/officeDocument/2006/relationships" id="259" r:id="R8051a9288cf74723"/>
    <p:sldId xmlns:r="http://schemas.openxmlformats.org/officeDocument/2006/relationships" id="260" r:id="R2cf65352ff7842d7"/>
    <p:sldId xmlns:r="http://schemas.openxmlformats.org/officeDocument/2006/relationships" id="261" r:id="Rec2ecee02a8449e7"/>
    <p:sldId xmlns:r="http://schemas.openxmlformats.org/officeDocument/2006/relationships" id="262" r:id="R6d023db5af5947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f123e216c4351" /><Relationship Type="http://schemas.openxmlformats.org/officeDocument/2006/relationships/slide" Target="/ppt/slides/slide1.xml" Id="R7c9afcc9fb6e4d00" /><Relationship Type="http://schemas.openxmlformats.org/officeDocument/2006/relationships/slide" Target="/ppt/slides/slide2.xml" Id="R68e2dd01208340fa" /><Relationship Type="http://schemas.openxmlformats.org/officeDocument/2006/relationships/slide" Target="/ppt/slides/slide3.xml" Id="Rcc1f5de4b6af464a" /><Relationship Type="http://schemas.openxmlformats.org/officeDocument/2006/relationships/slide" Target="/ppt/slides/slide4.xml" Id="R8051a9288cf74723" /><Relationship Type="http://schemas.openxmlformats.org/officeDocument/2006/relationships/slide" Target="/ppt/slides/slide5.xml" Id="R2cf65352ff7842d7" /><Relationship Type="http://schemas.openxmlformats.org/officeDocument/2006/relationships/slide" Target="/ppt/slides/slide6.xml" Id="Rec2ecee02a8449e7" /><Relationship Type="http://schemas.openxmlformats.org/officeDocument/2006/relationships/slide" Target="/ppt/slides/slide7.xml" Id="R6d023db5af5947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685567fef4a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ddeca14844d67" /><Relationship Type="http://schemas.openxmlformats.org/officeDocument/2006/relationships/theme" Target="/ppt/slideMasters/theme/theme1.xml" Id="R78524bb44b9248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2ddeca14844d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1f6de5a064c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5b3a33e824d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f6f1482da42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e53c4949842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0d7a286b74e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1ae7f8d5c4f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ab3de893d4f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 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 K INVEST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−1 147 981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−799 226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11 110 205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11 286 699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CATHRINE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Skårerfaret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32 32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964 596 867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K INVEST AS</a:t>
            </a:r>
          </a:p>
        </p:txBody>
      </p:sp>
    </p:spTree>
  </p:cSld>
  <p:clrMapOvr>
    <a:masterClrMapping xmlns:a="http://schemas.openxmlformats.org/drawingml/2006/main"/>
  </p:clrMapOvr>
</p:sld>
</file>