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9c1db08e2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93b50b7b04c2e"/>
  </p:sldMasterIdLst>
  <p:sldIdLst>
    <p:sldId xmlns:r="http://schemas.openxmlformats.org/officeDocument/2006/relationships" id="256" r:id="Rfc17a8a3b7e94836"/>
    <p:sldId xmlns:r="http://schemas.openxmlformats.org/officeDocument/2006/relationships" id="257" r:id="Rac5bea5a7abe4def"/>
    <p:sldId xmlns:r="http://schemas.openxmlformats.org/officeDocument/2006/relationships" id="258" r:id="R3967387580b2429b"/>
    <p:sldId xmlns:r="http://schemas.openxmlformats.org/officeDocument/2006/relationships" id="259" r:id="R1836b72459114c6e"/>
    <p:sldId xmlns:r="http://schemas.openxmlformats.org/officeDocument/2006/relationships" id="260" r:id="Ree65394a5fdf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93b50b7b04c2e" /><Relationship Type="http://schemas.openxmlformats.org/officeDocument/2006/relationships/slide" Target="/ppt/slides/slide1.xml" Id="Rfc17a8a3b7e94836" /><Relationship Type="http://schemas.openxmlformats.org/officeDocument/2006/relationships/slide" Target="/ppt/slides/slide2.xml" Id="Rac5bea5a7abe4def" /><Relationship Type="http://schemas.openxmlformats.org/officeDocument/2006/relationships/slide" Target="/ppt/slides/slide3.xml" Id="R3967387580b2429b" /><Relationship Type="http://schemas.openxmlformats.org/officeDocument/2006/relationships/slide" Target="/ppt/slides/slide4.xml" Id="R1836b72459114c6e" /><Relationship Type="http://schemas.openxmlformats.org/officeDocument/2006/relationships/slide" Target="/ppt/slides/slide5.xml" Id="Ree65394a5fdf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3dd65916b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ae888afbc4e8c" /><Relationship Type="http://schemas.openxmlformats.org/officeDocument/2006/relationships/theme" Target="/ppt/slideMasters/theme/theme1.xml" Id="R2c6e92ad5bb5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fae888afbc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d0aa780f34d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04227d7a140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562a8a482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af6716121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2351705714e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 JEANS 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JEANS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 JEANS STORE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JEANS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JEANS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JEANS 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964 577 374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JEANS STORE AS</a:t>
            </a:r>
          </a:p>
        </p:txBody>
      </p:sp>
    </p:spTree>
  </p:cSld>
  <p:clrMapOvr>
    <a:masterClrMapping xmlns:a="http://schemas.openxmlformats.org/drawingml/2006/main"/>
  </p:clrMapOvr>
</p:sld>
</file>