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d8c9dd86ba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5c0757c9d41eb"/>
  </p:sldMasterIdLst>
  <p:sldIdLst>
    <p:sldId xmlns:r="http://schemas.openxmlformats.org/officeDocument/2006/relationships" id="256" r:id="R49d14ee730e7423b"/>
    <p:sldId xmlns:r="http://schemas.openxmlformats.org/officeDocument/2006/relationships" id="257" r:id="R5a89848f703541c1"/>
    <p:sldId xmlns:r="http://schemas.openxmlformats.org/officeDocument/2006/relationships" id="258" r:id="Re3bddcd956c547e2"/>
    <p:sldId xmlns:r="http://schemas.openxmlformats.org/officeDocument/2006/relationships" id="259" r:id="R56936411d4ad421c"/>
    <p:sldId xmlns:r="http://schemas.openxmlformats.org/officeDocument/2006/relationships" id="260" r:id="Rd128f19c61d540b1"/>
    <p:sldId xmlns:r="http://schemas.openxmlformats.org/officeDocument/2006/relationships" id="261" r:id="Raf50695860aa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5c0757c9d41eb" /><Relationship Type="http://schemas.openxmlformats.org/officeDocument/2006/relationships/slide" Target="/ppt/slides/slide1.xml" Id="R49d14ee730e7423b" /><Relationship Type="http://schemas.openxmlformats.org/officeDocument/2006/relationships/slide" Target="/ppt/slides/slide2.xml" Id="R5a89848f703541c1" /><Relationship Type="http://schemas.openxmlformats.org/officeDocument/2006/relationships/slide" Target="/ppt/slides/slide3.xml" Id="Re3bddcd956c547e2" /><Relationship Type="http://schemas.openxmlformats.org/officeDocument/2006/relationships/slide" Target="/ppt/slides/slide4.xml" Id="R56936411d4ad421c" /><Relationship Type="http://schemas.openxmlformats.org/officeDocument/2006/relationships/slide" Target="/ppt/slides/slide5.xml" Id="Rd128f19c61d540b1" /><Relationship Type="http://schemas.openxmlformats.org/officeDocument/2006/relationships/slide" Target="/ppt/slides/slide6.xml" Id="Raf50695860aa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ebd039c67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7c72eea8e4ef5" /><Relationship Type="http://schemas.openxmlformats.org/officeDocument/2006/relationships/theme" Target="/ppt/slideMasters/theme/theme1.xml" Id="R13e869ac3f9848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57c72eea8e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c1dc16489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4eb06fdd6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da1659ef4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dc88d2513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2e653e1a4d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c75d2dd1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CAFE 38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38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CAFE 38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38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38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38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 KORS NORGE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38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964 554 528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38 AS</a:t>
            </a:r>
          </a:p>
        </p:txBody>
      </p:sp>
    </p:spTree>
  </p:cSld>
  <p:clrMapOvr>
    <a:masterClrMapping xmlns:a="http://schemas.openxmlformats.org/drawingml/2006/main"/>
  </p:clrMapOvr>
</p:sld>
</file>