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4fadc930241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d54af590b4f69"/>
  </p:sldMasterIdLst>
  <p:sldIdLst>
    <p:sldId xmlns:r="http://schemas.openxmlformats.org/officeDocument/2006/relationships" id="256" r:id="R9a76cef7cd414459"/>
    <p:sldId xmlns:r="http://schemas.openxmlformats.org/officeDocument/2006/relationships" id="257" r:id="R11098b043f0b40e5"/>
    <p:sldId xmlns:r="http://schemas.openxmlformats.org/officeDocument/2006/relationships" id="258" r:id="Rfe860737ef6d4440"/>
    <p:sldId xmlns:r="http://schemas.openxmlformats.org/officeDocument/2006/relationships" id="259" r:id="Rcb1965336d4241a9"/>
    <p:sldId xmlns:r="http://schemas.openxmlformats.org/officeDocument/2006/relationships" id="260" r:id="Rc86e2cb918db4588"/>
    <p:sldId xmlns:r="http://schemas.openxmlformats.org/officeDocument/2006/relationships" id="261" r:id="R5aa03c4f37b54eee"/>
    <p:sldId xmlns:r="http://schemas.openxmlformats.org/officeDocument/2006/relationships" id="262" r:id="R24adc7580176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d54af590b4f69" /><Relationship Type="http://schemas.openxmlformats.org/officeDocument/2006/relationships/slide" Target="/ppt/slides/slide1.xml" Id="R9a76cef7cd414459" /><Relationship Type="http://schemas.openxmlformats.org/officeDocument/2006/relationships/slide" Target="/ppt/slides/slide2.xml" Id="R11098b043f0b40e5" /><Relationship Type="http://schemas.openxmlformats.org/officeDocument/2006/relationships/slide" Target="/ppt/slides/slide3.xml" Id="Rfe860737ef6d4440" /><Relationship Type="http://schemas.openxmlformats.org/officeDocument/2006/relationships/slide" Target="/ppt/slides/slide4.xml" Id="Rcb1965336d4241a9" /><Relationship Type="http://schemas.openxmlformats.org/officeDocument/2006/relationships/slide" Target="/ppt/slides/slide5.xml" Id="Rc86e2cb918db4588" /><Relationship Type="http://schemas.openxmlformats.org/officeDocument/2006/relationships/slide" Target="/ppt/slides/slide6.xml" Id="R5aa03c4f37b54eee" /><Relationship Type="http://schemas.openxmlformats.org/officeDocument/2006/relationships/slide" Target="/ppt/slides/slide7.xml" Id="R24adc7580176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8fd8daf2047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93bf045c24313" /><Relationship Type="http://schemas.openxmlformats.org/officeDocument/2006/relationships/theme" Target="/ppt/slideMasters/theme/theme1.xml" Id="R16d77d547022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93bf045c2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bb31a4cae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5c12cf45a42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a87c59598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7d20f1ed2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910bb4b514a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799bfe43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38fdf34df43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EGIL BØE BYGGFIRMA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BØE BYGGFIRMA AS ble etablert [år] og holder til i Ulefoss.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2 035 808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535 610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EGIL IVAR  –  83,3 %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BORGERSEN TORE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Skiensvegen 750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3830 Ulefoss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57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egivb@online.no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964 523 592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BØE BYGGFIRMA AS</a:t>
            </a:r>
          </a:p>
        </p:txBody>
      </p:sp>
    </p:spTree>
  </p:cSld>
  <p:clrMapOvr>
    <a:masterClrMapping xmlns:a="http://schemas.openxmlformats.org/drawingml/2006/main"/>
  </p:clrMapOvr>
</p:sld>
</file>