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f7b3a6ba8204d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dd8487147f42ef"/>
  </p:sldMasterIdLst>
  <p:sldIdLst>
    <p:sldId xmlns:r="http://schemas.openxmlformats.org/officeDocument/2006/relationships" id="256" r:id="R3318b86bfbe246f4"/>
    <p:sldId xmlns:r="http://schemas.openxmlformats.org/officeDocument/2006/relationships" id="257" r:id="R27d8a55302c9484d"/>
    <p:sldId xmlns:r="http://schemas.openxmlformats.org/officeDocument/2006/relationships" id="258" r:id="R660231a5cdb44eec"/>
    <p:sldId xmlns:r="http://schemas.openxmlformats.org/officeDocument/2006/relationships" id="259" r:id="Rc8c1058143eb48ef"/>
    <p:sldId xmlns:r="http://schemas.openxmlformats.org/officeDocument/2006/relationships" id="260" r:id="R48c81729bc8d432e"/>
    <p:sldId xmlns:r="http://schemas.openxmlformats.org/officeDocument/2006/relationships" id="261" r:id="Recb8d1c6bc404b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dd8487147f42ef" /><Relationship Type="http://schemas.openxmlformats.org/officeDocument/2006/relationships/slide" Target="/ppt/slides/slide1.xml" Id="R3318b86bfbe246f4" /><Relationship Type="http://schemas.openxmlformats.org/officeDocument/2006/relationships/slide" Target="/ppt/slides/slide2.xml" Id="R27d8a55302c9484d" /><Relationship Type="http://schemas.openxmlformats.org/officeDocument/2006/relationships/slide" Target="/ppt/slides/slide3.xml" Id="R660231a5cdb44eec" /><Relationship Type="http://schemas.openxmlformats.org/officeDocument/2006/relationships/slide" Target="/ppt/slides/slide4.xml" Id="Rc8c1058143eb48ef" /><Relationship Type="http://schemas.openxmlformats.org/officeDocument/2006/relationships/slide" Target="/ppt/slides/slide5.xml" Id="R48c81729bc8d432e" /><Relationship Type="http://schemas.openxmlformats.org/officeDocument/2006/relationships/slide" Target="/ppt/slides/slide6.xml" Id="Recb8d1c6bc404b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b5de424b2942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e021a564a74735" /><Relationship Type="http://schemas.openxmlformats.org/officeDocument/2006/relationships/theme" Target="/ppt/slideMasters/theme/theme1.xml" Id="R67976485b4a44e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e021a564a747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920b45e83495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97e0b551ec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11e007c9349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5c85352774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4924a253f84c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fdb430389e4d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DIACO EIENDOM RENA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DIACO EIENDOM RENA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1 659 631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2 110 224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964 504 644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DIACO EIENDOM RENA AS</a:t>
            </a:r>
          </a:p>
        </p:txBody>
      </p:sp>
    </p:spTree>
  </p:cSld>
  <p:clrMapOvr>
    <a:masterClrMapping xmlns:a="http://schemas.openxmlformats.org/drawingml/2006/main"/>
  </p:clrMapOvr>
</p:sld>
</file>