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3e8a9c92b654ad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7840b4357564e54"/>
  </p:sldMasterIdLst>
  <p:sldIdLst>
    <p:sldId xmlns:r="http://schemas.openxmlformats.org/officeDocument/2006/relationships" id="256" r:id="R6419494c8f364907"/>
    <p:sldId xmlns:r="http://schemas.openxmlformats.org/officeDocument/2006/relationships" id="257" r:id="Rf89ff67c746646b2"/>
    <p:sldId xmlns:r="http://schemas.openxmlformats.org/officeDocument/2006/relationships" id="258" r:id="R45bf258e7ce04139"/>
    <p:sldId xmlns:r="http://schemas.openxmlformats.org/officeDocument/2006/relationships" id="259" r:id="R7040f0ab49444eb4"/>
    <p:sldId xmlns:r="http://schemas.openxmlformats.org/officeDocument/2006/relationships" id="260" r:id="Re4588add46e14ce3"/>
    <p:sldId xmlns:r="http://schemas.openxmlformats.org/officeDocument/2006/relationships" id="261" r:id="Rf55391303ffd4b0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7840b4357564e54" /><Relationship Type="http://schemas.openxmlformats.org/officeDocument/2006/relationships/slide" Target="/ppt/slides/slide1.xml" Id="R6419494c8f364907" /><Relationship Type="http://schemas.openxmlformats.org/officeDocument/2006/relationships/slide" Target="/ppt/slides/slide2.xml" Id="Rf89ff67c746646b2" /><Relationship Type="http://schemas.openxmlformats.org/officeDocument/2006/relationships/slide" Target="/ppt/slides/slide3.xml" Id="R45bf258e7ce04139" /><Relationship Type="http://schemas.openxmlformats.org/officeDocument/2006/relationships/slide" Target="/ppt/slides/slide4.xml" Id="R7040f0ab49444eb4" /><Relationship Type="http://schemas.openxmlformats.org/officeDocument/2006/relationships/slide" Target="/ppt/slides/slide5.xml" Id="Re4588add46e14ce3" /><Relationship Type="http://schemas.openxmlformats.org/officeDocument/2006/relationships/slide" Target="/ppt/slides/slide6.xml" Id="Rf55391303ffd4b0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0f16679334741a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a52a75923b4e86" /><Relationship Type="http://schemas.openxmlformats.org/officeDocument/2006/relationships/theme" Target="/ppt/slideMasters/theme/theme1.xml" Id="Rbce1537c75e8460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ea52a75923b4e8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a5100c6090437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51bd3ba29e410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fec0ec2b674d3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04592974d144a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fc952fe6be455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aaa388a8cf41a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DAK KONSULENTEN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DAK KONSULENTEN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DAK KONSULENTEN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DAK KONSULENTEN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DAK KONSULENTEN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DAK KONSULENTEN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GJERLØW JAN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NILSEN TERJE EMIL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DAK KONSULENTEN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964 483 116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DAK KONSULENTEN AS</a:t>
            </a:r>
          </a:p>
        </p:txBody>
      </p:sp>
    </p:spTree>
  </p:cSld>
  <p:clrMapOvr>
    <a:masterClrMapping xmlns:a="http://schemas.openxmlformats.org/drawingml/2006/main"/>
  </p:clrMapOvr>
</p:sld>
</file>