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14b37b281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f2da311fb420b"/>
  </p:sldMasterIdLst>
  <p:sldIdLst>
    <p:sldId xmlns:r="http://schemas.openxmlformats.org/officeDocument/2006/relationships" id="256" r:id="Rcb622c46fa894aa5"/>
    <p:sldId xmlns:r="http://schemas.openxmlformats.org/officeDocument/2006/relationships" id="257" r:id="R90d2121ae6fb4879"/>
    <p:sldId xmlns:r="http://schemas.openxmlformats.org/officeDocument/2006/relationships" id="258" r:id="R4aa76bc17b104589"/>
    <p:sldId xmlns:r="http://schemas.openxmlformats.org/officeDocument/2006/relationships" id="259" r:id="R4851e77afc944dbf"/>
    <p:sldId xmlns:r="http://schemas.openxmlformats.org/officeDocument/2006/relationships" id="260" r:id="Rcbe3d70c85af4f20"/>
    <p:sldId xmlns:r="http://schemas.openxmlformats.org/officeDocument/2006/relationships" id="261" r:id="R16f08681d87c4434"/>
    <p:sldId xmlns:r="http://schemas.openxmlformats.org/officeDocument/2006/relationships" id="262" r:id="R86c8434b00f543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f2da311fb420b" /><Relationship Type="http://schemas.openxmlformats.org/officeDocument/2006/relationships/slide" Target="/ppt/slides/slide1.xml" Id="Rcb622c46fa894aa5" /><Relationship Type="http://schemas.openxmlformats.org/officeDocument/2006/relationships/slide" Target="/ppt/slides/slide2.xml" Id="R90d2121ae6fb4879" /><Relationship Type="http://schemas.openxmlformats.org/officeDocument/2006/relationships/slide" Target="/ppt/slides/slide3.xml" Id="R4aa76bc17b104589" /><Relationship Type="http://schemas.openxmlformats.org/officeDocument/2006/relationships/slide" Target="/ppt/slides/slide4.xml" Id="R4851e77afc944dbf" /><Relationship Type="http://schemas.openxmlformats.org/officeDocument/2006/relationships/slide" Target="/ppt/slides/slide5.xml" Id="Rcbe3d70c85af4f20" /><Relationship Type="http://schemas.openxmlformats.org/officeDocument/2006/relationships/slide" Target="/ppt/slides/slide6.xml" Id="R16f08681d87c4434" /><Relationship Type="http://schemas.openxmlformats.org/officeDocument/2006/relationships/slide" Target="/ppt/slides/slide7.xml" Id="R86c8434b00f543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e5d94c38d41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ef94be8974066" /><Relationship Type="http://schemas.openxmlformats.org/officeDocument/2006/relationships/theme" Target="/ppt/slideMasters/theme/theme1.xml" Id="Rab3cdbef3c96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ef94be897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8ded82edc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5f62f1ad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9e6a415e7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72ae0c790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65dd4876b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2914fb22f42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32faada0b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ANLEGGSDRIFT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ANLEGGSDRIFT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9 233 209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4 188 807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ANDERSEN  –  82,0 %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ASAK ANDERSEN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Trondheimsvegen - Kløfta 185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post@romerikeanleggsdrift.no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www.romerikeanleggsdrift.no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964 460 469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ANLEGGSDRIFT AS</a:t>
            </a:r>
          </a:p>
        </p:txBody>
      </p:sp>
    </p:spTree>
  </p:cSld>
  <p:clrMapOvr>
    <a:masterClrMapping xmlns:a="http://schemas.openxmlformats.org/drawingml/2006/main"/>
  </p:clrMapOvr>
</p:sld>
</file>