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d8a3249cfb4f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7b1dd660549a7"/>
  </p:sldMasterIdLst>
  <p:sldIdLst>
    <p:sldId xmlns:r="http://schemas.openxmlformats.org/officeDocument/2006/relationships" id="256" r:id="R84213781095b4726"/>
    <p:sldId xmlns:r="http://schemas.openxmlformats.org/officeDocument/2006/relationships" id="257" r:id="R68f1c722d30c4895"/>
    <p:sldId xmlns:r="http://schemas.openxmlformats.org/officeDocument/2006/relationships" id="258" r:id="Rf564c49d42134b57"/>
    <p:sldId xmlns:r="http://schemas.openxmlformats.org/officeDocument/2006/relationships" id="259" r:id="R7668148f01ce418f"/>
    <p:sldId xmlns:r="http://schemas.openxmlformats.org/officeDocument/2006/relationships" id="260" r:id="R450a8709ee744a86"/>
    <p:sldId xmlns:r="http://schemas.openxmlformats.org/officeDocument/2006/relationships" id="261" r:id="R6e93dcbb43a94860"/>
    <p:sldId xmlns:r="http://schemas.openxmlformats.org/officeDocument/2006/relationships" id="262" r:id="R87238c966442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7b1dd660549a7" /><Relationship Type="http://schemas.openxmlformats.org/officeDocument/2006/relationships/slide" Target="/ppt/slides/slide1.xml" Id="R84213781095b4726" /><Relationship Type="http://schemas.openxmlformats.org/officeDocument/2006/relationships/slide" Target="/ppt/slides/slide2.xml" Id="R68f1c722d30c4895" /><Relationship Type="http://schemas.openxmlformats.org/officeDocument/2006/relationships/slide" Target="/ppt/slides/slide3.xml" Id="Rf564c49d42134b57" /><Relationship Type="http://schemas.openxmlformats.org/officeDocument/2006/relationships/slide" Target="/ppt/slides/slide4.xml" Id="R7668148f01ce418f" /><Relationship Type="http://schemas.openxmlformats.org/officeDocument/2006/relationships/slide" Target="/ppt/slides/slide5.xml" Id="R450a8709ee744a86" /><Relationship Type="http://schemas.openxmlformats.org/officeDocument/2006/relationships/slide" Target="/ppt/slides/slide6.xml" Id="R6e93dcbb43a94860" /><Relationship Type="http://schemas.openxmlformats.org/officeDocument/2006/relationships/slide" Target="/ppt/slides/slide7.xml" Id="R87238c966442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9a62235d9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c27dc850c4fa8" /><Relationship Type="http://schemas.openxmlformats.org/officeDocument/2006/relationships/theme" Target="/ppt/slideMasters/theme/theme1.xml" Id="R649c9741248b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c27dc850c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b2e83eb25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97528ec1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8196e8d447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09a1a418247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4966292c7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350a8424c48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e9151563b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&amp; BORGE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&amp; BORGE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31 091 404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10 915 574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15 958 965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BORGE JENSSEN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BORGE BERGH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EGIL JENSSEN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33313028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964 449 783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&amp; BORGE AS</a:t>
            </a:r>
          </a:p>
        </p:txBody>
      </p:sp>
    </p:spTree>
  </p:cSld>
  <p:clrMapOvr>
    <a:masterClrMapping xmlns:a="http://schemas.openxmlformats.org/drawingml/2006/main"/>
  </p:clrMapOvr>
</p:sld>
</file>