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e24c7b817d42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30b19ec9744858"/>
  </p:sldMasterIdLst>
  <p:sldIdLst>
    <p:sldId xmlns:r="http://schemas.openxmlformats.org/officeDocument/2006/relationships" id="256" r:id="R8d5a9550239442f6"/>
    <p:sldId xmlns:r="http://schemas.openxmlformats.org/officeDocument/2006/relationships" id="257" r:id="R9e602d53cc154f1d"/>
    <p:sldId xmlns:r="http://schemas.openxmlformats.org/officeDocument/2006/relationships" id="258" r:id="R08a8eed35b3649c5"/>
    <p:sldId xmlns:r="http://schemas.openxmlformats.org/officeDocument/2006/relationships" id="259" r:id="Rd9c1aafdbc334e50"/>
    <p:sldId xmlns:r="http://schemas.openxmlformats.org/officeDocument/2006/relationships" id="260" r:id="Rae17ed80020f4a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0b19ec9744858" /><Relationship Type="http://schemas.openxmlformats.org/officeDocument/2006/relationships/slide" Target="/ppt/slides/slide1.xml" Id="R8d5a9550239442f6" /><Relationship Type="http://schemas.openxmlformats.org/officeDocument/2006/relationships/slide" Target="/ppt/slides/slide2.xml" Id="R9e602d53cc154f1d" /><Relationship Type="http://schemas.openxmlformats.org/officeDocument/2006/relationships/slide" Target="/ppt/slides/slide3.xml" Id="R08a8eed35b3649c5" /><Relationship Type="http://schemas.openxmlformats.org/officeDocument/2006/relationships/slide" Target="/ppt/slides/slide4.xml" Id="Rd9c1aafdbc334e50" /><Relationship Type="http://schemas.openxmlformats.org/officeDocument/2006/relationships/slide" Target="/ppt/slides/slide5.xml" Id="Rae17ed80020f4a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cb3d230da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89413f5e94d76" /><Relationship Type="http://schemas.openxmlformats.org/officeDocument/2006/relationships/theme" Target="/ppt/slideMasters/theme/theme1.xml" Id="R804689cab6dd49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689413f5e9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df55ad97e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5419dd1e94e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42562f8cb47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aedcd115e44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4bcfd756d4d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SUNPRO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964 411 468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SUNPRO AS</a:t>
            </a:r>
          </a:p>
        </p:txBody>
      </p:sp>
    </p:spTree>
  </p:cSld>
  <p:clrMapOvr>
    <a:masterClrMapping xmlns:a="http://schemas.openxmlformats.org/drawingml/2006/main"/>
  </p:clrMapOvr>
</p:sld>
</file>