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c514ab1f6248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e933a17e164352"/>
  </p:sldMasterIdLst>
  <p:sldIdLst>
    <p:sldId xmlns:r="http://schemas.openxmlformats.org/officeDocument/2006/relationships" id="256" r:id="R1ab56bd6be76428b"/>
    <p:sldId xmlns:r="http://schemas.openxmlformats.org/officeDocument/2006/relationships" id="257" r:id="Rb858e0e14d9d4380"/>
    <p:sldId xmlns:r="http://schemas.openxmlformats.org/officeDocument/2006/relationships" id="258" r:id="Rc17cf7235c3340a7"/>
    <p:sldId xmlns:r="http://schemas.openxmlformats.org/officeDocument/2006/relationships" id="259" r:id="Rfc83789a635b4685"/>
    <p:sldId xmlns:r="http://schemas.openxmlformats.org/officeDocument/2006/relationships" id="260" r:id="Red56aa9ae3a24993"/>
    <p:sldId xmlns:r="http://schemas.openxmlformats.org/officeDocument/2006/relationships" id="261" r:id="R5f07a7b272524667"/>
    <p:sldId xmlns:r="http://schemas.openxmlformats.org/officeDocument/2006/relationships" id="262" r:id="Rfbe144bcfe5447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933a17e164352" /><Relationship Type="http://schemas.openxmlformats.org/officeDocument/2006/relationships/slide" Target="/ppt/slides/slide1.xml" Id="R1ab56bd6be76428b" /><Relationship Type="http://schemas.openxmlformats.org/officeDocument/2006/relationships/slide" Target="/ppt/slides/slide2.xml" Id="Rb858e0e14d9d4380" /><Relationship Type="http://schemas.openxmlformats.org/officeDocument/2006/relationships/slide" Target="/ppt/slides/slide3.xml" Id="Rc17cf7235c3340a7" /><Relationship Type="http://schemas.openxmlformats.org/officeDocument/2006/relationships/slide" Target="/ppt/slides/slide4.xml" Id="Rfc83789a635b4685" /><Relationship Type="http://schemas.openxmlformats.org/officeDocument/2006/relationships/slide" Target="/ppt/slides/slide5.xml" Id="Red56aa9ae3a24993" /><Relationship Type="http://schemas.openxmlformats.org/officeDocument/2006/relationships/slide" Target="/ppt/slides/slide6.xml" Id="R5f07a7b272524667" /><Relationship Type="http://schemas.openxmlformats.org/officeDocument/2006/relationships/slide" Target="/ppt/slides/slide7.xml" Id="Rfbe144bcfe5447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a97ee86b547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8e417803641cb" /><Relationship Type="http://schemas.openxmlformats.org/officeDocument/2006/relationships/theme" Target="/ppt/slideMasters/theme/theme1.xml" Id="Rf7713d67f01c4c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08e4178036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7444762e9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c8c941cc146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a69b6b2ea47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c7c0c0500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cc5e2a2d147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118f04055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a72985671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&amp; R MARTNES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&amp; R MARTNES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−217 529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1 273 116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MARTNES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MARTNES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Langbølgen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964 398 658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&amp; R MARTNES AS</a:t>
            </a:r>
          </a:p>
        </p:txBody>
      </p:sp>
    </p:spTree>
  </p:cSld>
  <p:clrMapOvr>
    <a:masterClrMapping xmlns:a="http://schemas.openxmlformats.org/drawingml/2006/main"/>
  </p:clrMapOvr>
</p:sld>
</file>