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5ba700dda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96c75fde54d05"/>
  </p:sldMasterIdLst>
  <p:sldIdLst>
    <p:sldId xmlns:r="http://schemas.openxmlformats.org/officeDocument/2006/relationships" id="256" r:id="Rec10b82a95db4942"/>
    <p:sldId xmlns:r="http://schemas.openxmlformats.org/officeDocument/2006/relationships" id="257" r:id="R384c3a24fdce4e0c"/>
    <p:sldId xmlns:r="http://schemas.openxmlformats.org/officeDocument/2006/relationships" id="258" r:id="Rd2e25e80fa034e40"/>
    <p:sldId xmlns:r="http://schemas.openxmlformats.org/officeDocument/2006/relationships" id="259" r:id="Re598f6b083eb49b4"/>
    <p:sldId xmlns:r="http://schemas.openxmlformats.org/officeDocument/2006/relationships" id="260" r:id="R000207133c234f8b"/>
    <p:sldId xmlns:r="http://schemas.openxmlformats.org/officeDocument/2006/relationships" id="261" r:id="R2843233499fa4145"/>
    <p:sldId xmlns:r="http://schemas.openxmlformats.org/officeDocument/2006/relationships" id="262" r:id="R2d645a1c1170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96c75fde54d05" /><Relationship Type="http://schemas.openxmlformats.org/officeDocument/2006/relationships/slide" Target="/ppt/slides/slide1.xml" Id="Rec10b82a95db4942" /><Relationship Type="http://schemas.openxmlformats.org/officeDocument/2006/relationships/slide" Target="/ppt/slides/slide2.xml" Id="R384c3a24fdce4e0c" /><Relationship Type="http://schemas.openxmlformats.org/officeDocument/2006/relationships/slide" Target="/ppt/slides/slide3.xml" Id="Rd2e25e80fa034e40" /><Relationship Type="http://schemas.openxmlformats.org/officeDocument/2006/relationships/slide" Target="/ppt/slides/slide4.xml" Id="Re598f6b083eb49b4" /><Relationship Type="http://schemas.openxmlformats.org/officeDocument/2006/relationships/slide" Target="/ppt/slides/slide5.xml" Id="R000207133c234f8b" /><Relationship Type="http://schemas.openxmlformats.org/officeDocument/2006/relationships/slide" Target="/ppt/slides/slide6.xml" Id="R2843233499fa4145" /><Relationship Type="http://schemas.openxmlformats.org/officeDocument/2006/relationships/slide" Target="/ppt/slides/slide7.xml" Id="R2d645a1c1170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754959b78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abe0398094cf4" /><Relationship Type="http://schemas.openxmlformats.org/officeDocument/2006/relationships/theme" Target="/ppt/slideMasters/theme/theme1.xml" Id="Ra8ead161f65c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abe039809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02f67517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9bc21e90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8b23f0a7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bd9dad49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32bb234c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bc981882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29833a4c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BUKSÉR OG BERGING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BUKSÉR OG BERGING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1 307 653 000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197 302 000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891 266 000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1 454 746 000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DESPINA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DYVI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EMMY HOLDING AS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964 321 663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