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96239dedd54d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93a67379a64031"/>
  </p:sldMasterIdLst>
  <p:sldIdLst>
    <p:sldId xmlns:r="http://schemas.openxmlformats.org/officeDocument/2006/relationships" id="256" r:id="R2ed16d0b33544e7a"/>
    <p:sldId xmlns:r="http://schemas.openxmlformats.org/officeDocument/2006/relationships" id="257" r:id="Rbe56b598f9eb4eda"/>
    <p:sldId xmlns:r="http://schemas.openxmlformats.org/officeDocument/2006/relationships" id="258" r:id="Rf2aa58c78a984233"/>
    <p:sldId xmlns:r="http://schemas.openxmlformats.org/officeDocument/2006/relationships" id="259" r:id="Rc00576c5ae00429c"/>
    <p:sldId xmlns:r="http://schemas.openxmlformats.org/officeDocument/2006/relationships" id="260" r:id="R01f2f4cbf1244f6a"/>
    <p:sldId xmlns:r="http://schemas.openxmlformats.org/officeDocument/2006/relationships" id="261" r:id="R5e3aded4d08c40d4"/>
    <p:sldId xmlns:r="http://schemas.openxmlformats.org/officeDocument/2006/relationships" id="262" r:id="Re252ea59ac5a4a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3a67379a64031" /><Relationship Type="http://schemas.openxmlformats.org/officeDocument/2006/relationships/slide" Target="/ppt/slides/slide1.xml" Id="R2ed16d0b33544e7a" /><Relationship Type="http://schemas.openxmlformats.org/officeDocument/2006/relationships/slide" Target="/ppt/slides/slide2.xml" Id="Rbe56b598f9eb4eda" /><Relationship Type="http://schemas.openxmlformats.org/officeDocument/2006/relationships/slide" Target="/ppt/slides/slide3.xml" Id="Rf2aa58c78a984233" /><Relationship Type="http://schemas.openxmlformats.org/officeDocument/2006/relationships/slide" Target="/ppt/slides/slide4.xml" Id="Rc00576c5ae00429c" /><Relationship Type="http://schemas.openxmlformats.org/officeDocument/2006/relationships/slide" Target="/ppt/slides/slide5.xml" Id="R01f2f4cbf1244f6a" /><Relationship Type="http://schemas.openxmlformats.org/officeDocument/2006/relationships/slide" Target="/ppt/slides/slide6.xml" Id="R5e3aded4d08c40d4" /><Relationship Type="http://schemas.openxmlformats.org/officeDocument/2006/relationships/slide" Target="/ppt/slides/slide7.xml" Id="Re252ea59ac5a4a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19e313d174b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e4931e8eb477e" /><Relationship Type="http://schemas.openxmlformats.org/officeDocument/2006/relationships/theme" Target="/ppt/slideMasters/theme/theme1.xml" Id="Rc860916f55274e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0e4931e8eb47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92c04601144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a211debe04c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01e95a06048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634b350ee4e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2a044f000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5f374232f4b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abc219bd940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BUKSÉR OG BERGING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1 307 653 000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197 302 000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891 266 000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1 454 746 000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DESPINA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JAREN INDUSTRIER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INVEST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EMMY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