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df9e5ed6f24d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1855f0e6084137"/>
  </p:sldMasterIdLst>
  <p:sldIdLst>
    <p:sldId xmlns:r="http://schemas.openxmlformats.org/officeDocument/2006/relationships" id="256" r:id="Ra2bab8e81f5147a5"/>
    <p:sldId xmlns:r="http://schemas.openxmlformats.org/officeDocument/2006/relationships" id="257" r:id="Rcce91e51c8174a59"/>
    <p:sldId xmlns:r="http://schemas.openxmlformats.org/officeDocument/2006/relationships" id="258" r:id="Rcf195e7f828a4994"/>
    <p:sldId xmlns:r="http://schemas.openxmlformats.org/officeDocument/2006/relationships" id="259" r:id="R2e3453c083a849b0"/>
    <p:sldId xmlns:r="http://schemas.openxmlformats.org/officeDocument/2006/relationships" id="260" r:id="R208dc6bbea914870"/>
    <p:sldId xmlns:r="http://schemas.openxmlformats.org/officeDocument/2006/relationships" id="261" r:id="R557db8bc394c44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855f0e6084137" /><Relationship Type="http://schemas.openxmlformats.org/officeDocument/2006/relationships/slide" Target="/ppt/slides/slide1.xml" Id="Ra2bab8e81f5147a5" /><Relationship Type="http://schemas.openxmlformats.org/officeDocument/2006/relationships/slide" Target="/ppt/slides/slide2.xml" Id="Rcce91e51c8174a59" /><Relationship Type="http://schemas.openxmlformats.org/officeDocument/2006/relationships/slide" Target="/ppt/slides/slide3.xml" Id="Rcf195e7f828a4994" /><Relationship Type="http://schemas.openxmlformats.org/officeDocument/2006/relationships/slide" Target="/ppt/slides/slide4.xml" Id="R2e3453c083a849b0" /><Relationship Type="http://schemas.openxmlformats.org/officeDocument/2006/relationships/slide" Target="/ppt/slides/slide5.xml" Id="R208dc6bbea914870" /><Relationship Type="http://schemas.openxmlformats.org/officeDocument/2006/relationships/slide" Target="/ppt/slides/slide6.xml" Id="R557db8bc394c44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3d2e45bd449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d5599ed05414a" /><Relationship Type="http://schemas.openxmlformats.org/officeDocument/2006/relationships/theme" Target="/ppt/slideMasters/theme/theme1.xml" Id="Rd1a58ecddd9d4f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fd5599ed0541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0b84fc98b43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9f13628cd40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738aa663c44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9b30967d44d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f2b463ad248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7fe2125ad40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