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6518eb489b46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c1f9436ecd4808"/>
  </p:sldMasterIdLst>
  <p:sldIdLst>
    <p:sldId xmlns:r="http://schemas.openxmlformats.org/officeDocument/2006/relationships" id="256" r:id="Rc4017bdb90ea46a8"/>
    <p:sldId xmlns:r="http://schemas.openxmlformats.org/officeDocument/2006/relationships" id="257" r:id="Rbd003966a5dd43c8"/>
    <p:sldId xmlns:r="http://schemas.openxmlformats.org/officeDocument/2006/relationships" id="258" r:id="Rc997612c93ce409e"/>
    <p:sldId xmlns:r="http://schemas.openxmlformats.org/officeDocument/2006/relationships" id="259" r:id="R07550dd8a4124bd2"/>
    <p:sldId xmlns:r="http://schemas.openxmlformats.org/officeDocument/2006/relationships" id="260" r:id="R6ff29e71e245476c"/>
    <p:sldId xmlns:r="http://schemas.openxmlformats.org/officeDocument/2006/relationships" id="261" r:id="Ra4ff9036c6c54710"/>
    <p:sldId xmlns:r="http://schemas.openxmlformats.org/officeDocument/2006/relationships" id="262" r:id="Re6e3e13862754f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1f9436ecd4808" /><Relationship Type="http://schemas.openxmlformats.org/officeDocument/2006/relationships/slide" Target="/ppt/slides/slide1.xml" Id="Rc4017bdb90ea46a8" /><Relationship Type="http://schemas.openxmlformats.org/officeDocument/2006/relationships/slide" Target="/ppt/slides/slide2.xml" Id="Rbd003966a5dd43c8" /><Relationship Type="http://schemas.openxmlformats.org/officeDocument/2006/relationships/slide" Target="/ppt/slides/slide3.xml" Id="Rc997612c93ce409e" /><Relationship Type="http://schemas.openxmlformats.org/officeDocument/2006/relationships/slide" Target="/ppt/slides/slide4.xml" Id="R07550dd8a4124bd2" /><Relationship Type="http://schemas.openxmlformats.org/officeDocument/2006/relationships/slide" Target="/ppt/slides/slide5.xml" Id="R6ff29e71e245476c" /><Relationship Type="http://schemas.openxmlformats.org/officeDocument/2006/relationships/slide" Target="/ppt/slides/slide6.xml" Id="Ra4ff9036c6c54710" /><Relationship Type="http://schemas.openxmlformats.org/officeDocument/2006/relationships/slide" Target="/ppt/slides/slide7.xml" Id="Re6e3e13862754f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184e873c74f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d4855ad564233" /><Relationship Type="http://schemas.openxmlformats.org/officeDocument/2006/relationships/theme" Target="/ppt/slideMasters/theme/theme1.xml" Id="R36ca9ba0459342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fd4855ad5642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36a132d6d41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fa4acbddf4c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448a0e4d545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0ecc05aab4f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a6d4ae72449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09ff6ea2f45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d81373771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RINDEGÅRDEN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RINDEGÅRDEN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1 587 960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226 853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198 732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12 118 568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MÆLAND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MSG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RINDEGÅRDEN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3800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964 320 047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RINDEGÅRDEN AS</a:t>
            </a:r>
          </a:p>
        </p:txBody>
      </p:sp>
    </p:spTree>
  </p:cSld>
  <p:clrMapOvr>
    <a:masterClrMapping xmlns:a="http://schemas.openxmlformats.org/drawingml/2006/main"/>
  </p:clrMapOvr>
</p:sld>
</file>