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d36fdc78ce40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3235159f044c2c"/>
  </p:sldMasterIdLst>
  <p:sldIdLst>
    <p:sldId xmlns:r="http://schemas.openxmlformats.org/officeDocument/2006/relationships" id="256" r:id="R9d559762528f444c"/>
    <p:sldId xmlns:r="http://schemas.openxmlformats.org/officeDocument/2006/relationships" id="257" r:id="R87d246fc85d74333"/>
    <p:sldId xmlns:r="http://schemas.openxmlformats.org/officeDocument/2006/relationships" id="258" r:id="R057cf450a2cc4cf4"/>
    <p:sldId xmlns:r="http://schemas.openxmlformats.org/officeDocument/2006/relationships" id="259" r:id="R1502aed2ab1649d5"/>
    <p:sldId xmlns:r="http://schemas.openxmlformats.org/officeDocument/2006/relationships" id="260" r:id="R308af8b973c5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235159f044c2c" /><Relationship Type="http://schemas.openxmlformats.org/officeDocument/2006/relationships/slide" Target="/ppt/slides/slide1.xml" Id="R9d559762528f444c" /><Relationship Type="http://schemas.openxmlformats.org/officeDocument/2006/relationships/slide" Target="/ppt/slides/slide2.xml" Id="R87d246fc85d74333" /><Relationship Type="http://schemas.openxmlformats.org/officeDocument/2006/relationships/slide" Target="/ppt/slides/slide3.xml" Id="R057cf450a2cc4cf4" /><Relationship Type="http://schemas.openxmlformats.org/officeDocument/2006/relationships/slide" Target="/ppt/slides/slide4.xml" Id="R1502aed2ab1649d5" /><Relationship Type="http://schemas.openxmlformats.org/officeDocument/2006/relationships/slide" Target="/ppt/slides/slide5.xml" Id="R308af8b973c5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e0a4ef19046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5511d2caa43c7" /><Relationship Type="http://schemas.openxmlformats.org/officeDocument/2006/relationships/theme" Target="/ppt/slideMasters/theme/theme1.xml" Id="Re40d830bc572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d5511d2caa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9fbd870bc44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a7af99b6440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0da6ae530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fe1c8282a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cc766e74c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MARINA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MARINA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964 301 565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MARINA EIENDOM AS</a:t>
            </a:r>
          </a:p>
        </p:txBody>
      </p:sp>
    </p:spTree>
  </p:cSld>
  <p:clrMapOvr>
    <a:masterClrMapping xmlns:a="http://schemas.openxmlformats.org/drawingml/2006/main"/>
  </p:clrMapOvr>
</p:sld>
</file>