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3a117573d54d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c98902a67a4b13"/>
  </p:sldMasterIdLst>
  <p:sldIdLst>
    <p:sldId xmlns:r="http://schemas.openxmlformats.org/officeDocument/2006/relationships" id="256" r:id="Rf67aa97f61764684"/>
    <p:sldId xmlns:r="http://schemas.openxmlformats.org/officeDocument/2006/relationships" id="257" r:id="Rf35138a73a474a8e"/>
    <p:sldId xmlns:r="http://schemas.openxmlformats.org/officeDocument/2006/relationships" id="258" r:id="R85bcaf92da9f4b3d"/>
    <p:sldId xmlns:r="http://schemas.openxmlformats.org/officeDocument/2006/relationships" id="259" r:id="R4e2a518cdd0d4799"/>
    <p:sldId xmlns:r="http://schemas.openxmlformats.org/officeDocument/2006/relationships" id="260" r:id="Ra81cea3d44714714"/>
    <p:sldId xmlns:r="http://schemas.openxmlformats.org/officeDocument/2006/relationships" id="261" r:id="R07661a2d19bb4f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98902a67a4b13" /><Relationship Type="http://schemas.openxmlformats.org/officeDocument/2006/relationships/slide" Target="/ppt/slides/slide1.xml" Id="Rf67aa97f61764684" /><Relationship Type="http://schemas.openxmlformats.org/officeDocument/2006/relationships/slide" Target="/ppt/slides/slide2.xml" Id="Rf35138a73a474a8e" /><Relationship Type="http://schemas.openxmlformats.org/officeDocument/2006/relationships/slide" Target="/ppt/slides/slide3.xml" Id="R85bcaf92da9f4b3d" /><Relationship Type="http://schemas.openxmlformats.org/officeDocument/2006/relationships/slide" Target="/ppt/slides/slide4.xml" Id="R4e2a518cdd0d4799" /><Relationship Type="http://schemas.openxmlformats.org/officeDocument/2006/relationships/slide" Target="/ppt/slides/slide5.xml" Id="Ra81cea3d44714714" /><Relationship Type="http://schemas.openxmlformats.org/officeDocument/2006/relationships/slide" Target="/ppt/slides/slide6.xml" Id="R07661a2d19bb4f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1f861535d48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73e28a6be4f8b" /><Relationship Type="http://schemas.openxmlformats.org/officeDocument/2006/relationships/theme" Target="/ppt/slideMasters/theme/theme1.xml" Id="R3bc9340d291f41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73e28a6be4f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4801b288f40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dc7ac8fb044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462c19d1c43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e125ab3cb49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54b39ba924d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f838ab960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HAMJERN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HAMJERN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HAMJERN EIENDOM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HAMJERN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HAMJERN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HAMJERN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19 724 753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4 730 105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3 580 534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145 905 825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228 752 977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HAMJERN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54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964 225 346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HAMJERN EIENDOM AS</a:t>
            </a:r>
          </a:p>
        </p:txBody>
      </p:sp>
    </p:spTree>
  </p:cSld>
  <p:clrMapOvr>
    <a:masterClrMapping xmlns:a="http://schemas.openxmlformats.org/drawingml/2006/main"/>
  </p:clrMapOvr>
</p:sld>
</file>