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ebc6b07fb44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9fccee5a31443b"/>
  </p:sldMasterIdLst>
  <p:sldIdLst>
    <p:sldId xmlns:r="http://schemas.openxmlformats.org/officeDocument/2006/relationships" id="256" r:id="Rc6ba90eb7a544c5a"/>
    <p:sldId xmlns:r="http://schemas.openxmlformats.org/officeDocument/2006/relationships" id="257" r:id="Rd06077ecb1184688"/>
    <p:sldId xmlns:r="http://schemas.openxmlformats.org/officeDocument/2006/relationships" id="258" r:id="R5c80fc0a1ac64cbf"/>
    <p:sldId xmlns:r="http://schemas.openxmlformats.org/officeDocument/2006/relationships" id="259" r:id="R80d2fa2ca71f43d3"/>
    <p:sldId xmlns:r="http://schemas.openxmlformats.org/officeDocument/2006/relationships" id="260" r:id="Rbd00d6067c8f4e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fccee5a31443b" /><Relationship Type="http://schemas.openxmlformats.org/officeDocument/2006/relationships/slide" Target="/ppt/slides/slide1.xml" Id="Rc6ba90eb7a544c5a" /><Relationship Type="http://schemas.openxmlformats.org/officeDocument/2006/relationships/slide" Target="/ppt/slides/slide2.xml" Id="Rd06077ecb1184688" /><Relationship Type="http://schemas.openxmlformats.org/officeDocument/2006/relationships/slide" Target="/ppt/slides/slide3.xml" Id="R5c80fc0a1ac64cbf" /><Relationship Type="http://schemas.openxmlformats.org/officeDocument/2006/relationships/slide" Target="/ppt/slides/slide4.xml" Id="R80d2fa2ca71f43d3" /><Relationship Type="http://schemas.openxmlformats.org/officeDocument/2006/relationships/slide" Target="/ppt/slides/slide5.xml" Id="Rbd00d6067c8f4e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ff93e9318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f9795772344c7" /><Relationship Type="http://schemas.openxmlformats.org/officeDocument/2006/relationships/theme" Target="/ppt/slideMasters/theme/theme1.xml" Id="R85d63a7519bb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f97957723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17964089c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0f03f8ebc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e430dc3b6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c7e355205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e59ac9e043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964 220 565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SANCO AS</a:t>
            </a:r>
          </a:p>
        </p:txBody>
      </p:sp>
    </p:spTree>
  </p:cSld>
  <p:clrMapOvr>
    <a:masterClrMapping xmlns:a="http://schemas.openxmlformats.org/drawingml/2006/main"/>
  </p:clrMapOvr>
</p:sld>
</file>