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5a75719e2043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42dfcb27f841e6"/>
  </p:sldMasterIdLst>
  <p:sldIdLst>
    <p:sldId xmlns:r="http://schemas.openxmlformats.org/officeDocument/2006/relationships" id="256" r:id="Rf805e363686d41eb"/>
    <p:sldId xmlns:r="http://schemas.openxmlformats.org/officeDocument/2006/relationships" id="257" r:id="R139088d490514dc0"/>
    <p:sldId xmlns:r="http://schemas.openxmlformats.org/officeDocument/2006/relationships" id="258" r:id="R102f3dc75d3b4e79"/>
    <p:sldId xmlns:r="http://schemas.openxmlformats.org/officeDocument/2006/relationships" id="259" r:id="Raad184f7f21041d5"/>
    <p:sldId xmlns:r="http://schemas.openxmlformats.org/officeDocument/2006/relationships" id="260" r:id="Rbb51a64804bc4738"/>
    <p:sldId xmlns:r="http://schemas.openxmlformats.org/officeDocument/2006/relationships" id="261" r:id="Re3a40c2f0e83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42dfcb27f841e6" /><Relationship Type="http://schemas.openxmlformats.org/officeDocument/2006/relationships/slide" Target="/ppt/slides/slide1.xml" Id="Rf805e363686d41eb" /><Relationship Type="http://schemas.openxmlformats.org/officeDocument/2006/relationships/slide" Target="/ppt/slides/slide2.xml" Id="R139088d490514dc0" /><Relationship Type="http://schemas.openxmlformats.org/officeDocument/2006/relationships/slide" Target="/ppt/slides/slide3.xml" Id="R102f3dc75d3b4e79" /><Relationship Type="http://schemas.openxmlformats.org/officeDocument/2006/relationships/slide" Target="/ppt/slides/slide4.xml" Id="Raad184f7f21041d5" /><Relationship Type="http://schemas.openxmlformats.org/officeDocument/2006/relationships/slide" Target="/ppt/slides/slide5.xml" Id="Rbb51a64804bc4738" /><Relationship Type="http://schemas.openxmlformats.org/officeDocument/2006/relationships/slide" Target="/ppt/slides/slide6.xml" Id="Re3a40c2f0e83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7a5ff93a948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208df65c54eab" /><Relationship Type="http://schemas.openxmlformats.org/officeDocument/2006/relationships/theme" Target="/ppt/slideMasters/theme/theme1.xml" Id="Rae6828d068174f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208df65c54e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a2ba799f64b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76ee617d249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015139e6642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353b74fb148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585c57e2b47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55d3e926244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BLØ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BLØ BYGG AS ble etablert [år] og holder til i Midsund.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BLØ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HALVORSEN INVEST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BLØ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BLØ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6475 Midsund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964 178 674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BLØ BYGG AS</a:t>
            </a:r>
          </a:p>
        </p:txBody>
      </p:sp>
    </p:spTree>
  </p:cSld>
  <p:clrMapOvr>
    <a:masterClrMapping xmlns:a="http://schemas.openxmlformats.org/drawingml/2006/main"/>
  </p:clrMapOvr>
</p:sld>
</file>