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ac166146c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1761642cb4c8a"/>
  </p:sldMasterIdLst>
  <p:sldIdLst>
    <p:sldId xmlns:r="http://schemas.openxmlformats.org/officeDocument/2006/relationships" id="256" r:id="R503027cf58a74f9d"/>
    <p:sldId xmlns:r="http://schemas.openxmlformats.org/officeDocument/2006/relationships" id="257" r:id="R980b1a985b074396"/>
    <p:sldId xmlns:r="http://schemas.openxmlformats.org/officeDocument/2006/relationships" id="258" r:id="R0bfd91da333e4bcf"/>
    <p:sldId xmlns:r="http://schemas.openxmlformats.org/officeDocument/2006/relationships" id="259" r:id="R056587278f28459e"/>
    <p:sldId xmlns:r="http://schemas.openxmlformats.org/officeDocument/2006/relationships" id="260" r:id="Rb5ad01b6c0d94f76"/>
    <p:sldId xmlns:r="http://schemas.openxmlformats.org/officeDocument/2006/relationships" id="261" r:id="R018a8045d143467f"/>
    <p:sldId xmlns:r="http://schemas.openxmlformats.org/officeDocument/2006/relationships" id="262" r:id="R7422c79ce0af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1761642cb4c8a" /><Relationship Type="http://schemas.openxmlformats.org/officeDocument/2006/relationships/slide" Target="/ppt/slides/slide1.xml" Id="R503027cf58a74f9d" /><Relationship Type="http://schemas.openxmlformats.org/officeDocument/2006/relationships/slide" Target="/ppt/slides/slide2.xml" Id="R980b1a985b074396" /><Relationship Type="http://schemas.openxmlformats.org/officeDocument/2006/relationships/slide" Target="/ppt/slides/slide3.xml" Id="R0bfd91da333e4bcf" /><Relationship Type="http://schemas.openxmlformats.org/officeDocument/2006/relationships/slide" Target="/ppt/slides/slide4.xml" Id="R056587278f28459e" /><Relationship Type="http://schemas.openxmlformats.org/officeDocument/2006/relationships/slide" Target="/ppt/slides/slide5.xml" Id="Rb5ad01b6c0d94f76" /><Relationship Type="http://schemas.openxmlformats.org/officeDocument/2006/relationships/slide" Target="/ppt/slides/slide6.xml" Id="R018a8045d143467f" /><Relationship Type="http://schemas.openxmlformats.org/officeDocument/2006/relationships/slide" Target="/ppt/slides/slide7.xml" Id="R7422c79ce0af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657e3ed1848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59f59b6434658" /><Relationship Type="http://schemas.openxmlformats.org/officeDocument/2006/relationships/theme" Target="/ppt/slideMasters/theme/theme1.xml" Id="Ra5461272adc0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59f59b643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cb999b4ac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8ba0bf783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f3caedceb4c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5836775a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eaf481830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3b5e54ed249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c45e4b53d4a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VOLT HOLDING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HOLDING DRIFT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7 641 612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41 817 930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HKG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Seljestadveien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89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964 144 613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