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6ebfcae38043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dc7d4a79c84d85"/>
  </p:sldMasterIdLst>
  <p:sldIdLst>
    <p:sldId xmlns:r="http://schemas.openxmlformats.org/officeDocument/2006/relationships" id="256" r:id="R51434d6ebf934220"/>
    <p:sldId xmlns:r="http://schemas.openxmlformats.org/officeDocument/2006/relationships" id="257" r:id="R0f5d55444b4749cd"/>
    <p:sldId xmlns:r="http://schemas.openxmlformats.org/officeDocument/2006/relationships" id="258" r:id="R7a817d5960ef4a68"/>
    <p:sldId xmlns:r="http://schemas.openxmlformats.org/officeDocument/2006/relationships" id="259" r:id="Re926339bfb2347e4"/>
    <p:sldId xmlns:r="http://schemas.openxmlformats.org/officeDocument/2006/relationships" id="260" r:id="Rb7395547e0ea4c62"/>
    <p:sldId xmlns:r="http://schemas.openxmlformats.org/officeDocument/2006/relationships" id="261" r:id="Rc2faa7f575c0473c"/>
    <p:sldId xmlns:r="http://schemas.openxmlformats.org/officeDocument/2006/relationships" id="262" r:id="R3101f5b5ccd644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c7d4a79c84d85" /><Relationship Type="http://schemas.openxmlformats.org/officeDocument/2006/relationships/slide" Target="/ppt/slides/slide1.xml" Id="R51434d6ebf934220" /><Relationship Type="http://schemas.openxmlformats.org/officeDocument/2006/relationships/slide" Target="/ppt/slides/slide2.xml" Id="R0f5d55444b4749cd" /><Relationship Type="http://schemas.openxmlformats.org/officeDocument/2006/relationships/slide" Target="/ppt/slides/slide3.xml" Id="R7a817d5960ef4a68" /><Relationship Type="http://schemas.openxmlformats.org/officeDocument/2006/relationships/slide" Target="/ppt/slides/slide4.xml" Id="Re926339bfb2347e4" /><Relationship Type="http://schemas.openxmlformats.org/officeDocument/2006/relationships/slide" Target="/ppt/slides/slide5.xml" Id="Rb7395547e0ea4c62" /><Relationship Type="http://schemas.openxmlformats.org/officeDocument/2006/relationships/slide" Target="/ppt/slides/slide6.xml" Id="Rc2faa7f575c0473c" /><Relationship Type="http://schemas.openxmlformats.org/officeDocument/2006/relationships/slide" Target="/ppt/slides/slide7.xml" Id="R3101f5b5ccd644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367daadca4d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f0ac6af77407e" /><Relationship Type="http://schemas.openxmlformats.org/officeDocument/2006/relationships/theme" Target="/ppt/slideMasters/theme/theme1.xml" Id="Rece7c38b313843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1f0ac6af7740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2e4d25bd14d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0e38628e649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94db5bbff4f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117ccc3c446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6cfd44e744d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026b5c43b44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01de619a24b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FISKERISERVICE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FISKERISERVICE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7 149 757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2 175 685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1 735 045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1 586 985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3 838 937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OKKENBOM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ANDÅS MARTIN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FISKERISERVICE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FRODE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OVE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SETHO FISKERISELSKAP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02 77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964 095 175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FISKERISERVICE AS</a:t>
            </a:r>
          </a:p>
        </p:txBody>
      </p:sp>
    </p:spTree>
  </p:cSld>
  <p:clrMapOvr>
    <a:masterClrMapping xmlns:a="http://schemas.openxmlformats.org/drawingml/2006/main"/>
  </p:clrMapOvr>
</p:sld>
</file>