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bcb8fc6949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d04ee4cb0b4b08"/>
  </p:sldMasterIdLst>
  <p:sldIdLst>
    <p:sldId xmlns:r="http://schemas.openxmlformats.org/officeDocument/2006/relationships" id="256" r:id="Rb7a2653137da4c12"/>
    <p:sldId xmlns:r="http://schemas.openxmlformats.org/officeDocument/2006/relationships" id="257" r:id="Rc01b620ba3c2441a"/>
    <p:sldId xmlns:r="http://schemas.openxmlformats.org/officeDocument/2006/relationships" id="258" r:id="Rddd796bc4f93452b"/>
    <p:sldId xmlns:r="http://schemas.openxmlformats.org/officeDocument/2006/relationships" id="259" r:id="R9647582374a14887"/>
    <p:sldId xmlns:r="http://schemas.openxmlformats.org/officeDocument/2006/relationships" id="260" r:id="Reafe6917f55446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04ee4cb0b4b08" /><Relationship Type="http://schemas.openxmlformats.org/officeDocument/2006/relationships/slide" Target="/ppt/slides/slide1.xml" Id="Rb7a2653137da4c12" /><Relationship Type="http://schemas.openxmlformats.org/officeDocument/2006/relationships/slide" Target="/ppt/slides/slide2.xml" Id="Rc01b620ba3c2441a" /><Relationship Type="http://schemas.openxmlformats.org/officeDocument/2006/relationships/slide" Target="/ppt/slides/slide3.xml" Id="Rddd796bc4f93452b" /><Relationship Type="http://schemas.openxmlformats.org/officeDocument/2006/relationships/slide" Target="/ppt/slides/slide4.xml" Id="R9647582374a14887" /><Relationship Type="http://schemas.openxmlformats.org/officeDocument/2006/relationships/slide" Target="/ppt/slides/slide5.xml" Id="Reafe6917f55446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0406af965c4c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2352f73ec422d" /><Relationship Type="http://schemas.openxmlformats.org/officeDocument/2006/relationships/theme" Target="/ppt/slideMasters/theme/theme1.xml" Id="R1f656592289c4d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12352f73ec42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64bd40da746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0c6148e2046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5a707b7b84e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f327f72f044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b06efb4b142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SKOGSTJERNEN RESTAURANTDRIFT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SKOGSTJERNEN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SKOGSTJERNEN RESTAURANTDRIFT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SKOGSTJERNEN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SKOGSTJERNEN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SKOGSTJERNEN RESTAURANTDRIFT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964 094 837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SKOGSTJERNEN RESTAURANTDRIFT AS</a:t>
            </a:r>
          </a:p>
        </p:txBody>
      </p:sp>
    </p:spTree>
  </p:cSld>
  <p:clrMapOvr>
    <a:masterClrMapping xmlns:a="http://schemas.openxmlformats.org/drawingml/2006/main"/>
  </p:clrMapOvr>
</p:sld>
</file>