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51fc8bd28b4d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5b10acedab4b1a"/>
  </p:sldMasterIdLst>
  <p:sldIdLst>
    <p:sldId xmlns:r="http://schemas.openxmlformats.org/officeDocument/2006/relationships" id="256" r:id="R7810e385bd254ad4"/>
    <p:sldId xmlns:r="http://schemas.openxmlformats.org/officeDocument/2006/relationships" id="257" r:id="R49b8c855934544e9"/>
    <p:sldId xmlns:r="http://schemas.openxmlformats.org/officeDocument/2006/relationships" id="258" r:id="R2d9544c6b64946ce"/>
    <p:sldId xmlns:r="http://schemas.openxmlformats.org/officeDocument/2006/relationships" id="259" r:id="R6627c1d5339a4cc9"/>
    <p:sldId xmlns:r="http://schemas.openxmlformats.org/officeDocument/2006/relationships" id="260" r:id="R03da66918c1c44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5b10acedab4b1a" /><Relationship Type="http://schemas.openxmlformats.org/officeDocument/2006/relationships/slide" Target="/ppt/slides/slide1.xml" Id="R7810e385bd254ad4" /><Relationship Type="http://schemas.openxmlformats.org/officeDocument/2006/relationships/slide" Target="/ppt/slides/slide2.xml" Id="R49b8c855934544e9" /><Relationship Type="http://schemas.openxmlformats.org/officeDocument/2006/relationships/slide" Target="/ppt/slides/slide3.xml" Id="R2d9544c6b64946ce" /><Relationship Type="http://schemas.openxmlformats.org/officeDocument/2006/relationships/slide" Target="/ppt/slides/slide4.xml" Id="R6627c1d5339a4cc9" /><Relationship Type="http://schemas.openxmlformats.org/officeDocument/2006/relationships/slide" Target="/ppt/slides/slide5.xml" Id="R03da66918c1c44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b9ce36daa54c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b2a03376f4139" /><Relationship Type="http://schemas.openxmlformats.org/officeDocument/2006/relationships/theme" Target="/ppt/slideMasters/theme/theme1.xml" Id="R6a5d20f2bd0948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3b2a03376f41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313580adb41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7a70caa614e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5113427044f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0d9fac64b42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77e0574f84f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MADAMMEN 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MADAMMEN 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MADAMMEN 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MADAMMEN 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MADAMMEN 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MADAMMEN 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964 078 092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MADAMMEN OS AS</a:t>
            </a:r>
          </a:p>
        </p:txBody>
      </p:sp>
    </p:spTree>
  </p:cSld>
  <p:clrMapOvr>
    <a:masterClrMapping xmlns:a="http://schemas.openxmlformats.org/drawingml/2006/main"/>
  </p:clrMapOvr>
</p:sld>
</file>