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c02fe423ae42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b4ffd8fb1d4973"/>
  </p:sldMasterIdLst>
  <p:sldIdLst>
    <p:sldId xmlns:r="http://schemas.openxmlformats.org/officeDocument/2006/relationships" id="256" r:id="R46583bce39514e6b"/>
    <p:sldId xmlns:r="http://schemas.openxmlformats.org/officeDocument/2006/relationships" id="257" r:id="Rf50c7f9e1c214c2c"/>
    <p:sldId xmlns:r="http://schemas.openxmlformats.org/officeDocument/2006/relationships" id="258" r:id="Rf29f309b40a648ba"/>
    <p:sldId xmlns:r="http://schemas.openxmlformats.org/officeDocument/2006/relationships" id="259" r:id="Ra059d68fecc0485e"/>
    <p:sldId xmlns:r="http://schemas.openxmlformats.org/officeDocument/2006/relationships" id="260" r:id="R4f207f63955c42fc"/>
    <p:sldId xmlns:r="http://schemas.openxmlformats.org/officeDocument/2006/relationships" id="261" r:id="R74c453ada9be49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b4ffd8fb1d4973" /><Relationship Type="http://schemas.openxmlformats.org/officeDocument/2006/relationships/slide" Target="/ppt/slides/slide1.xml" Id="R46583bce39514e6b" /><Relationship Type="http://schemas.openxmlformats.org/officeDocument/2006/relationships/slide" Target="/ppt/slides/slide2.xml" Id="Rf50c7f9e1c214c2c" /><Relationship Type="http://schemas.openxmlformats.org/officeDocument/2006/relationships/slide" Target="/ppt/slides/slide3.xml" Id="Rf29f309b40a648ba" /><Relationship Type="http://schemas.openxmlformats.org/officeDocument/2006/relationships/slide" Target="/ppt/slides/slide4.xml" Id="Ra059d68fecc0485e" /><Relationship Type="http://schemas.openxmlformats.org/officeDocument/2006/relationships/slide" Target="/ppt/slides/slide5.xml" Id="R4f207f63955c42fc" /><Relationship Type="http://schemas.openxmlformats.org/officeDocument/2006/relationships/slide" Target="/ppt/slides/slide6.xml" Id="R74c453ada9be49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d32cc14a2942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49a4e0c6664713" /><Relationship Type="http://schemas.openxmlformats.org/officeDocument/2006/relationships/theme" Target="/ppt/slideMasters/theme/theme1.xml" Id="R805d678a2fce48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49a4e0c66647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5977b8791240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530e7455241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f2ffa946cf4c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33ccb46d746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2dc6b63bf4c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7295774a3a49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123 BAD OG INTERIØR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123 BAD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123 BAD OG INTERIØR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123 BAD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123 BAD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123 BAD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1 017 497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310 564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214 300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1 465 479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3 512 086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123 BAD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964 076 138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123 BAD OG INTERIØR AS</a:t>
            </a:r>
          </a:p>
        </p:txBody>
      </p:sp>
    </p:spTree>
  </p:cSld>
  <p:clrMapOvr>
    <a:masterClrMapping xmlns:a="http://schemas.openxmlformats.org/drawingml/2006/main"/>
  </p:clrMapOvr>
</p:sld>
</file>