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c033efcdbe486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8d32464bf94539"/>
  </p:sldMasterIdLst>
  <p:sldIdLst>
    <p:sldId xmlns:r="http://schemas.openxmlformats.org/officeDocument/2006/relationships" id="256" r:id="Rb25866c467594221"/>
    <p:sldId xmlns:r="http://schemas.openxmlformats.org/officeDocument/2006/relationships" id="257" r:id="R4b3a497eb5054850"/>
    <p:sldId xmlns:r="http://schemas.openxmlformats.org/officeDocument/2006/relationships" id="258" r:id="Rce684585e5384f0a"/>
    <p:sldId xmlns:r="http://schemas.openxmlformats.org/officeDocument/2006/relationships" id="259" r:id="Rec32426b34434160"/>
    <p:sldId xmlns:r="http://schemas.openxmlformats.org/officeDocument/2006/relationships" id="260" r:id="Rbaae2b36bc314d4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8d32464bf94539" /><Relationship Type="http://schemas.openxmlformats.org/officeDocument/2006/relationships/slide" Target="/ppt/slides/slide1.xml" Id="Rb25866c467594221" /><Relationship Type="http://schemas.openxmlformats.org/officeDocument/2006/relationships/slide" Target="/ppt/slides/slide2.xml" Id="R4b3a497eb5054850" /><Relationship Type="http://schemas.openxmlformats.org/officeDocument/2006/relationships/slide" Target="/ppt/slides/slide3.xml" Id="Rce684585e5384f0a" /><Relationship Type="http://schemas.openxmlformats.org/officeDocument/2006/relationships/slide" Target="/ppt/slides/slide4.xml" Id="Rec32426b34434160" /><Relationship Type="http://schemas.openxmlformats.org/officeDocument/2006/relationships/slide" Target="/ppt/slides/slide5.xml" Id="Rbaae2b36bc314d4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d558251f3a4e3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8123dd3d714e87" /><Relationship Type="http://schemas.openxmlformats.org/officeDocument/2006/relationships/theme" Target="/ppt/slideMasters/theme/theme1.xml" Id="Rbeab3529728c4b4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a8123dd3d714e8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768edc6c0444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5a46278acf4a2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44c2a4cd2748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5d5732f7f14b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5b151ac50f419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ELEKTROMESTEREN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ELEKTROMESTEREN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ELEKTROMESTEREN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ELEKTROMESTEREN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ELEKTROMESTEREN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ELEKTROMESTEREN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964 065 667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ELEKTROMESTEREN AS</a:t>
            </a:r>
          </a:p>
        </p:txBody>
      </p:sp>
    </p:spTree>
  </p:cSld>
  <p:clrMapOvr>
    <a:masterClrMapping xmlns:a="http://schemas.openxmlformats.org/drawingml/2006/main"/>
  </p:clrMapOvr>
</p:sld>
</file>