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316218c2c4a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13597bede4b55"/>
  </p:sldMasterIdLst>
  <p:sldIdLst>
    <p:sldId xmlns:r="http://schemas.openxmlformats.org/officeDocument/2006/relationships" id="256" r:id="R3c506e38ff4147af"/>
    <p:sldId xmlns:r="http://schemas.openxmlformats.org/officeDocument/2006/relationships" id="257" r:id="R9e4924490147499e"/>
    <p:sldId xmlns:r="http://schemas.openxmlformats.org/officeDocument/2006/relationships" id="258" r:id="R76bbaa7496ee4a95"/>
    <p:sldId xmlns:r="http://schemas.openxmlformats.org/officeDocument/2006/relationships" id="259" r:id="R0c5e3515e2ef487f"/>
    <p:sldId xmlns:r="http://schemas.openxmlformats.org/officeDocument/2006/relationships" id="260" r:id="Rc3c6ecc4e958497e"/>
    <p:sldId xmlns:r="http://schemas.openxmlformats.org/officeDocument/2006/relationships" id="261" r:id="R838635d5a79d4e7f"/>
    <p:sldId xmlns:r="http://schemas.openxmlformats.org/officeDocument/2006/relationships" id="262" r:id="R37728dd2539a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13597bede4b55" /><Relationship Type="http://schemas.openxmlformats.org/officeDocument/2006/relationships/slide" Target="/ppt/slides/slide1.xml" Id="R3c506e38ff4147af" /><Relationship Type="http://schemas.openxmlformats.org/officeDocument/2006/relationships/slide" Target="/ppt/slides/slide2.xml" Id="R9e4924490147499e" /><Relationship Type="http://schemas.openxmlformats.org/officeDocument/2006/relationships/slide" Target="/ppt/slides/slide3.xml" Id="R76bbaa7496ee4a95" /><Relationship Type="http://schemas.openxmlformats.org/officeDocument/2006/relationships/slide" Target="/ppt/slides/slide4.xml" Id="R0c5e3515e2ef487f" /><Relationship Type="http://schemas.openxmlformats.org/officeDocument/2006/relationships/slide" Target="/ppt/slides/slide5.xml" Id="Rc3c6ecc4e958497e" /><Relationship Type="http://schemas.openxmlformats.org/officeDocument/2006/relationships/slide" Target="/ppt/slides/slide6.xml" Id="R838635d5a79d4e7f" /><Relationship Type="http://schemas.openxmlformats.org/officeDocument/2006/relationships/slide" Target="/ppt/slides/slide7.xml" Id="R37728dd2539a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d5a2c368d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be905dcfb4508" /><Relationship Type="http://schemas.openxmlformats.org/officeDocument/2006/relationships/theme" Target="/ppt/slideMasters/theme/theme1.xml" Id="Rcf95ea2972d8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be905dcfb45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5c387b9f1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03d1f5701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839666c65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6f3b73acf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6963e1082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653980b8e42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fcbc1ce73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ENERGI AS ble etablert [år] og holder til i Bærums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JAN BOYE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Toppenhaug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1353 Bærums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56 13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964 059 233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ENERGI AS</a:t>
            </a:r>
          </a:p>
        </p:txBody>
      </p:sp>
    </p:spTree>
  </p:cSld>
  <p:clrMapOvr>
    <a:masterClrMapping xmlns:a="http://schemas.openxmlformats.org/drawingml/2006/main"/>
  </p:clrMapOvr>
</p:sld>
</file>