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6924d56b84d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ea833e98e49f6"/>
  </p:sldMasterIdLst>
  <p:sldIdLst>
    <p:sldId xmlns:r="http://schemas.openxmlformats.org/officeDocument/2006/relationships" id="256" r:id="Rc40db51623ea4944"/>
    <p:sldId xmlns:r="http://schemas.openxmlformats.org/officeDocument/2006/relationships" id="257" r:id="Rf044d531380f4958"/>
    <p:sldId xmlns:r="http://schemas.openxmlformats.org/officeDocument/2006/relationships" id="258" r:id="R3b8cf9e820384912"/>
    <p:sldId xmlns:r="http://schemas.openxmlformats.org/officeDocument/2006/relationships" id="259" r:id="R9f672f6e6de541c4"/>
    <p:sldId xmlns:r="http://schemas.openxmlformats.org/officeDocument/2006/relationships" id="260" r:id="R20b9df88c6c8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ea833e98e49f6" /><Relationship Type="http://schemas.openxmlformats.org/officeDocument/2006/relationships/slide" Target="/ppt/slides/slide1.xml" Id="Rc40db51623ea4944" /><Relationship Type="http://schemas.openxmlformats.org/officeDocument/2006/relationships/slide" Target="/ppt/slides/slide2.xml" Id="Rf044d531380f4958" /><Relationship Type="http://schemas.openxmlformats.org/officeDocument/2006/relationships/slide" Target="/ppt/slides/slide3.xml" Id="R3b8cf9e820384912" /><Relationship Type="http://schemas.openxmlformats.org/officeDocument/2006/relationships/slide" Target="/ppt/slides/slide4.xml" Id="R9f672f6e6de541c4" /><Relationship Type="http://schemas.openxmlformats.org/officeDocument/2006/relationships/slide" Target="/ppt/slides/slide5.xml" Id="R20b9df88c6c8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89994b65944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d576b47364584" /><Relationship Type="http://schemas.openxmlformats.org/officeDocument/2006/relationships/theme" Target="/ppt/slideMasters/theme/theme1.xml" Id="Rfd50aad68cd5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d576b4736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4cd5dc1cb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1ce3750ff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cad90428b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8f9e7d33445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8587f709b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18 BYGGELAND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18 BYGGELAND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18 BYGGELAND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18 BYGGELAND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18 BYGGELAND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18 BYGGELAND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964 034 710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18 BYGGELAND AS</a:t>
            </a:r>
          </a:p>
        </p:txBody>
      </p:sp>
    </p:spTree>
  </p:cSld>
  <p:clrMapOvr>
    <a:masterClrMapping xmlns:a="http://schemas.openxmlformats.org/drawingml/2006/main"/>
  </p:clrMapOvr>
</p:sld>
</file>