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39632c5d124e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e8e87795624eee"/>
  </p:sldMasterIdLst>
  <p:sldIdLst>
    <p:sldId xmlns:r="http://schemas.openxmlformats.org/officeDocument/2006/relationships" id="256" r:id="R77493be5aa2249f5"/>
    <p:sldId xmlns:r="http://schemas.openxmlformats.org/officeDocument/2006/relationships" id="257" r:id="Rf079f4a6a16d4988"/>
    <p:sldId xmlns:r="http://schemas.openxmlformats.org/officeDocument/2006/relationships" id="258" r:id="Rfb840a8b555740dd"/>
    <p:sldId xmlns:r="http://schemas.openxmlformats.org/officeDocument/2006/relationships" id="259" r:id="R5576b33001304dab"/>
    <p:sldId xmlns:r="http://schemas.openxmlformats.org/officeDocument/2006/relationships" id="260" r:id="Raddf8e539e4c4b58"/>
    <p:sldId xmlns:r="http://schemas.openxmlformats.org/officeDocument/2006/relationships" id="261" r:id="Rc60a86d1f47b4aec"/>
    <p:sldId xmlns:r="http://schemas.openxmlformats.org/officeDocument/2006/relationships" id="262" r:id="R52d50e43f0ba4f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e8e87795624eee" /><Relationship Type="http://schemas.openxmlformats.org/officeDocument/2006/relationships/slide" Target="/ppt/slides/slide1.xml" Id="R77493be5aa2249f5" /><Relationship Type="http://schemas.openxmlformats.org/officeDocument/2006/relationships/slide" Target="/ppt/slides/slide2.xml" Id="Rf079f4a6a16d4988" /><Relationship Type="http://schemas.openxmlformats.org/officeDocument/2006/relationships/slide" Target="/ppt/slides/slide3.xml" Id="Rfb840a8b555740dd" /><Relationship Type="http://schemas.openxmlformats.org/officeDocument/2006/relationships/slide" Target="/ppt/slides/slide4.xml" Id="R5576b33001304dab" /><Relationship Type="http://schemas.openxmlformats.org/officeDocument/2006/relationships/slide" Target="/ppt/slides/slide5.xml" Id="Raddf8e539e4c4b58" /><Relationship Type="http://schemas.openxmlformats.org/officeDocument/2006/relationships/slide" Target="/ppt/slides/slide6.xml" Id="Rc60a86d1f47b4aec" /><Relationship Type="http://schemas.openxmlformats.org/officeDocument/2006/relationships/slide" Target="/ppt/slides/slide7.xml" Id="R52d50e43f0ba4f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3341405f3d41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6da8df0e04912" /><Relationship Type="http://schemas.openxmlformats.org/officeDocument/2006/relationships/theme" Target="/ppt/slideMasters/theme/theme1.xml" Id="R5c6dd76cccee4b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f6da8df0e049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e45f7bd8d4a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881fbd6384b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8a69e2c3b4c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ed91241c043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208a695f147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30ebb342c4b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6f72b60b345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ELECTRO COMPANY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ELECTRO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ELECTRO COMPANY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ELECTRO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ELECTRO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ELECTRO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14 824 328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266 351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234 757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2 259 265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5 514 781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ELECTRO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EGIL KNUTSEN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ERIK BORKENHAGEN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MOSS MATHISEN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TEIGLAND ENGEBRETSEN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ELECTRO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Kværnerveien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68 68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963 983 549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ELECTRO COMPANY AS</a:t>
            </a:r>
          </a:p>
        </p:txBody>
      </p:sp>
    </p:spTree>
  </p:cSld>
  <p:clrMapOvr>
    <a:masterClrMapping xmlns:a="http://schemas.openxmlformats.org/drawingml/2006/main"/>
  </p:clrMapOvr>
</p:sld>
</file>