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b59e3d5b0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d434b4ee944956"/>
  </p:sldMasterIdLst>
  <p:sldIdLst>
    <p:sldId xmlns:r="http://schemas.openxmlformats.org/officeDocument/2006/relationships" id="256" r:id="R1f1fd1abd1e74631"/>
    <p:sldId xmlns:r="http://schemas.openxmlformats.org/officeDocument/2006/relationships" id="257" r:id="R9b1e226fffdd411e"/>
    <p:sldId xmlns:r="http://schemas.openxmlformats.org/officeDocument/2006/relationships" id="258" r:id="R3cebf2f0b2044131"/>
    <p:sldId xmlns:r="http://schemas.openxmlformats.org/officeDocument/2006/relationships" id="259" r:id="R1393af74be5b484a"/>
    <p:sldId xmlns:r="http://schemas.openxmlformats.org/officeDocument/2006/relationships" id="260" r:id="R6e087f55b3e7488d"/>
    <p:sldId xmlns:r="http://schemas.openxmlformats.org/officeDocument/2006/relationships" id="261" r:id="Rc526e5f2a4ae4629"/>
    <p:sldId xmlns:r="http://schemas.openxmlformats.org/officeDocument/2006/relationships" id="262" r:id="R176745a8ed82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434b4ee944956" /><Relationship Type="http://schemas.openxmlformats.org/officeDocument/2006/relationships/slide" Target="/ppt/slides/slide1.xml" Id="R1f1fd1abd1e74631" /><Relationship Type="http://schemas.openxmlformats.org/officeDocument/2006/relationships/slide" Target="/ppt/slides/slide2.xml" Id="R9b1e226fffdd411e" /><Relationship Type="http://schemas.openxmlformats.org/officeDocument/2006/relationships/slide" Target="/ppt/slides/slide3.xml" Id="R3cebf2f0b2044131" /><Relationship Type="http://schemas.openxmlformats.org/officeDocument/2006/relationships/slide" Target="/ppt/slides/slide4.xml" Id="R1393af74be5b484a" /><Relationship Type="http://schemas.openxmlformats.org/officeDocument/2006/relationships/slide" Target="/ppt/slides/slide5.xml" Id="R6e087f55b3e7488d" /><Relationship Type="http://schemas.openxmlformats.org/officeDocument/2006/relationships/slide" Target="/ppt/slides/slide6.xml" Id="Rc526e5f2a4ae4629" /><Relationship Type="http://schemas.openxmlformats.org/officeDocument/2006/relationships/slide" Target="/ppt/slides/slide7.xml" Id="R176745a8ed82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b1dce5220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d055d36c4e35" /><Relationship Type="http://schemas.openxmlformats.org/officeDocument/2006/relationships/theme" Target="/ppt/slideMasters/theme/theme1.xml" Id="Rc074ff59364c4f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6d055d36c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3a6f9cdbb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7a3d29d64d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aee84b51b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a5d41d099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6ae018b19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7ec51a424d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4bfabc758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EBBE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EBBE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43 518 934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44 973 686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EBBESEN JUST PETER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BENEDICTE S E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 HENRIETTE STIGDTR E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EBBESEN MARY-ANN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Skogryggveien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963 979 169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EBBE INVEST AS</a:t>
            </a:r>
          </a:p>
        </p:txBody>
      </p:sp>
    </p:spTree>
  </p:cSld>
  <p:clrMapOvr>
    <a:masterClrMapping xmlns:a="http://schemas.openxmlformats.org/drawingml/2006/main"/>
  </p:clrMapOvr>
</p:sld>
</file>