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e4aa7b6d5e4a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ed9ba21bac46b1"/>
  </p:sldMasterIdLst>
  <p:sldIdLst>
    <p:sldId xmlns:r="http://schemas.openxmlformats.org/officeDocument/2006/relationships" id="256" r:id="R93b51fd96b2c4216"/>
    <p:sldId xmlns:r="http://schemas.openxmlformats.org/officeDocument/2006/relationships" id="257" r:id="Rdc6b0d9734fb476e"/>
    <p:sldId xmlns:r="http://schemas.openxmlformats.org/officeDocument/2006/relationships" id="258" r:id="Re92a2766f91f4b10"/>
    <p:sldId xmlns:r="http://schemas.openxmlformats.org/officeDocument/2006/relationships" id="259" r:id="R9e46e2039ce342b0"/>
    <p:sldId xmlns:r="http://schemas.openxmlformats.org/officeDocument/2006/relationships" id="260" r:id="Rf4723ac4640d438e"/>
    <p:sldId xmlns:r="http://schemas.openxmlformats.org/officeDocument/2006/relationships" id="261" r:id="Rdf2ff3d870604d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d9ba21bac46b1" /><Relationship Type="http://schemas.openxmlformats.org/officeDocument/2006/relationships/slide" Target="/ppt/slides/slide1.xml" Id="R93b51fd96b2c4216" /><Relationship Type="http://schemas.openxmlformats.org/officeDocument/2006/relationships/slide" Target="/ppt/slides/slide2.xml" Id="Rdc6b0d9734fb476e" /><Relationship Type="http://schemas.openxmlformats.org/officeDocument/2006/relationships/slide" Target="/ppt/slides/slide3.xml" Id="Re92a2766f91f4b10" /><Relationship Type="http://schemas.openxmlformats.org/officeDocument/2006/relationships/slide" Target="/ppt/slides/slide4.xml" Id="R9e46e2039ce342b0" /><Relationship Type="http://schemas.openxmlformats.org/officeDocument/2006/relationships/slide" Target="/ppt/slides/slide5.xml" Id="Rf4723ac4640d438e" /><Relationship Type="http://schemas.openxmlformats.org/officeDocument/2006/relationships/slide" Target="/ppt/slides/slide6.xml" Id="Rdf2ff3d870604d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9b060fe4547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0591320854658" /><Relationship Type="http://schemas.openxmlformats.org/officeDocument/2006/relationships/theme" Target="/ppt/slideMasters/theme/theme1.xml" Id="R8647700f5eeb48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c05913208546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7464f6e9644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36d18ebca4a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41711c9fa48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88107ca924a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0fa00cea644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a6d60135f4b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OPHEIM MANAGEMENT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OPHEIM MANAGEMENT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OPHEIM MANAGEMENT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OPHEIM MANAGEMENT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OPHEIM MANAGEMENT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OPHEIM MANAGEMENT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282 505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107 041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107 041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OPHEIM MANAGEMENT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Landstads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73514157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s-opheim@online.no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963 972 989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OPHEIM MANAGEMENT</a:t>
            </a:r>
          </a:p>
        </p:txBody>
      </p:sp>
    </p:spTree>
  </p:cSld>
  <p:clrMapOvr>
    <a:masterClrMapping xmlns:a="http://schemas.openxmlformats.org/drawingml/2006/main"/>
  </p:clrMapOvr>
</p:sld>
</file>