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918d2fe052f414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d98d914079d4d51"/>
  </p:sldMasterIdLst>
  <p:sldIdLst>
    <p:sldId xmlns:r="http://schemas.openxmlformats.org/officeDocument/2006/relationships" id="256" r:id="Rd60cb4f068174077"/>
    <p:sldId xmlns:r="http://schemas.openxmlformats.org/officeDocument/2006/relationships" id="257" r:id="R70ad338c942e47ad"/>
    <p:sldId xmlns:r="http://schemas.openxmlformats.org/officeDocument/2006/relationships" id="258" r:id="Rb01cf3ebe92148a2"/>
    <p:sldId xmlns:r="http://schemas.openxmlformats.org/officeDocument/2006/relationships" id="259" r:id="R8461fa51c4484bf0"/>
    <p:sldId xmlns:r="http://schemas.openxmlformats.org/officeDocument/2006/relationships" id="260" r:id="R91815359e4754e07"/>
    <p:sldId xmlns:r="http://schemas.openxmlformats.org/officeDocument/2006/relationships" id="261" r:id="Rdd9e1d9f32d94841"/>
    <p:sldId xmlns:r="http://schemas.openxmlformats.org/officeDocument/2006/relationships" id="262" r:id="R5fe748fff6d840e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d98d914079d4d51" /><Relationship Type="http://schemas.openxmlformats.org/officeDocument/2006/relationships/slide" Target="/ppt/slides/slide1.xml" Id="Rd60cb4f068174077" /><Relationship Type="http://schemas.openxmlformats.org/officeDocument/2006/relationships/slide" Target="/ppt/slides/slide2.xml" Id="R70ad338c942e47ad" /><Relationship Type="http://schemas.openxmlformats.org/officeDocument/2006/relationships/slide" Target="/ppt/slides/slide3.xml" Id="Rb01cf3ebe92148a2" /><Relationship Type="http://schemas.openxmlformats.org/officeDocument/2006/relationships/slide" Target="/ppt/slides/slide4.xml" Id="R8461fa51c4484bf0" /><Relationship Type="http://schemas.openxmlformats.org/officeDocument/2006/relationships/slide" Target="/ppt/slides/slide5.xml" Id="R91815359e4754e07" /><Relationship Type="http://schemas.openxmlformats.org/officeDocument/2006/relationships/slide" Target="/ppt/slides/slide6.xml" Id="Rdd9e1d9f32d94841" /><Relationship Type="http://schemas.openxmlformats.org/officeDocument/2006/relationships/slide" Target="/ppt/slides/slide7.xml" Id="R5fe748fff6d840e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1bf0bbade78459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b461330d0542f8" /><Relationship Type="http://schemas.openxmlformats.org/officeDocument/2006/relationships/theme" Target="/ppt/slideMasters/theme/theme1.xml" Id="Rdf493a737e974d2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5b461330d0542f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f7d6ebeaa24b0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42192c552f4cd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72b622e2d64a7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f5edcdf94144e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e3dd30b611497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5ec8825fb5482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7df9b2f7a3408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TYLDEN &amp; CO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TYLDEN &amp; CO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TYLDEN &amp; CO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TYLDEN &amp; CO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TYLDEN &amp; CO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TYLDEN &amp; CO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7 134 405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165 203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155 942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226 480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5 629 738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TYLDEN &amp; CO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HOVDE TOM BØRRE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TYLDEN &amp; CO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Bygdøy Alle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0262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tonje@tylden.no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www.tylden.no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963 963 629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TYLDEN &amp; CO AS</a:t>
            </a:r>
          </a:p>
        </p:txBody>
      </p:sp>
    </p:spTree>
  </p:cSld>
  <p:clrMapOvr>
    <a:masterClrMapping xmlns:a="http://schemas.openxmlformats.org/drawingml/2006/main"/>
  </p:clrMapOvr>
</p:sld>
</file>