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4950351acc46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d1abf3aac545cd"/>
  </p:sldMasterIdLst>
  <p:sldIdLst>
    <p:sldId xmlns:r="http://schemas.openxmlformats.org/officeDocument/2006/relationships" id="256" r:id="R47026f6b1a3340b4"/>
    <p:sldId xmlns:r="http://schemas.openxmlformats.org/officeDocument/2006/relationships" id="257" r:id="R212c7a75bddc4a8c"/>
    <p:sldId xmlns:r="http://schemas.openxmlformats.org/officeDocument/2006/relationships" id="258" r:id="R696b9968cd834d09"/>
    <p:sldId xmlns:r="http://schemas.openxmlformats.org/officeDocument/2006/relationships" id="259" r:id="Rb24facd861474346"/>
    <p:sldId xmlns:r="http://schemas.openxmlformats.org/officeDocument/2006/relationships" id="260" r:id="R970546b7497048ac"/>
    <p:sldId xmlns:r="http://schemas.openxmlformats.org/officeDocument/2006/relationships" id="261" r:id="Re2d60a70284744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d1abf3aac545cd" /><Relationship Type="http://schemas.openxmlformats.org/officeDocument/2006/relationships/slide" Target="/ppt/slides/slide1.xml" Id="R47026f6b1a3340b4" /><Relationship Type="http://schemas.openxmlformats.org/officeDocument/2006/relationships/slide" Target="/ppt/slides/slide2.xml" Id="R212c7a75bddc4a8c" /><Relationship Type="http://schemas.openxmlformats.org/officeDocument/2006/relationships/slide" Target="/ppt/slides/slide3.xml" Id="R696b9968cd834d09" /><Relationship Type="http://schemas.openxmlformats.org/officeDocument/2006/relationships/slide" Target="/ppt/slides/slide4.xml" Id="Rb24facd861474346" /><Relationship Type="http://schemas.openxmlformats.org/officeDocument/2006/relationships/slide" Target="/ppt/slides/slide5.xml" Id="R970546b7497048ac" /><Relationship Type="http://schemas.openxmlformats.org/officeDocument/2006/relationships/slide" Target="/ppt/slides/slide6.xml" Id="Re2d60a70284744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e43f28e5104b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52a78dee747f2" /><Relationship Type="http://schemas.openxmlformats.org/officeDocument/2006/relationships/theme" Target="/ppt/slideMasters/theme/theme1.xml" Id="R41a03e2cf0f841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552a78dee747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4a97f13e642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bdc813a8246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4d15c468b42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4f9d0273c4b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a051d1ab04b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4b6cfd03a4d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LUFTFARTSSENTER BODØ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LUFTFARTSSENTER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LUFTFARTSSENTER BODØ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LUFTFARTSSENTER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LUFTFARTSSENTER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LUFTFARTSSENTER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30 844 374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−3 015 893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−3 945 553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22 838 241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41 646 672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LUFTFARTSSENTER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 gate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8004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50 78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963 933 665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LUFTFARTSSENTER BODØ AS</a:t>
            </a:r>
          </a:p>
        </p:txBody>
      </p:sp>
    </p:spTree>
  </p:cSld>
  <p:clrMapOvr>
    <a:masterClrMapping xmlns:a="http://schemas.openxmlformats.org/drawingml/2006/main"/>
  </p:clrMapOvr>
</p:sld>
</file>