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2c5c99b6b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fbacfa4994502"/>
  </p:sldMasterIdLst>
  <p:sldIdLst>
    <p:sldId xmlns:r="http://schemas.openxmlformats.org/officeDocument/2006/relationships" id="256" r:id="R2a0e944df850438c"/>
    <p:sldId xmlns:r="http://schemas.openxmlformats.org/officeDocument/2006/relationships" id="257" r:id="R8794c96c18f141d6"/>
    <p:sldId xmlns:r="http://schemas.openxmlformats.org/officeDocument/2006/relationships" id="258" r:id="Re6fc7ec786ea48de"/>
    <p:sldId xmlns:r="http://schemas.openxmlformats.org/officeDocument/2006/relationships" id="259" r:id="R91dcc1f4ea72450c"/>
    <p:sldId xmlns:r="http://schemas.openxmlformats.org/officeDocument/2006/relationships" id="260" r:id="R5f7b443ae772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fbacfa4994502" /><Relationship Type="http://schemas.openxmlformats.org/officeDocument/2006/relationships/slide" Target="/ppt/slides/slide1.xml" Id="R2a0e944df850438c" /><Relationship Type="http://schemas.openxmlformats.org/officeDocument/2006/relationships/slide" Target="/ppt/slides/slide2.xml" Id="R8794c96c18f141d6" /><Relationship Type="http://schemas.openxmlformats.org/officeDocument/2006/relationships/slide" Target="/ppt/slides/slide3.xml" Id="Re6fc7ec786ea48de" /><Relationship Type="http://schemas.openxmlformats.org/officeDocument/2006/relationships/slide" Target="/ppt/slides/slide4.xml" Id="R91dcc1f4ea72450c" /><Relationship Type="http://schemas.openxmlformats.org/officeDocument/2006/relationships/slide" Target="/ppt/slides/slide5.xml" Id="R5f7b443ae772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80023201d4e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307d0ec53421c" /><Relationship Type="http://schemas.openxmlformats.org/officeDocument/2006/relationships/theme" Target="/ppt/slideMasters/theme/theme1.xml" Id="R130aca883a80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307d0ec53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3003a0e7d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b1084dfb04f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7b3a30c5342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485c95a6e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880b59610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ICENOR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ICENOR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ICENOR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ICENOR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ICENOR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ICENOR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963 868 294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ICENOR TRADING AS</a:t>
            </a:r>
          </a:p>
        </p:txBody>
      </p:sp>
    </p:spTree>
  </p:cSld>
  <p:clrMapOvr>
    <a:masterClrMapping xmlns:a="http://schemas.openxmlformats.org/drawingml/2006/main"/>
  </p:clrMapOvr>
</p:sld>
</file>