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9c251305734b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8242d8411c4e06"/>
  </p:sldMasterIdLst>
  <p:sldIdLst>
    <p:sldId xmlns:r="http://schemas.openxmlformats.org/officeDocument/2006/relationships" id="256" r:id="Raed717fd340b40e5"/>
    <p:sldId xmlns:r="http://schemas.openxmlformats.org/officeDocument/2006/relationships" id="257" r:id="R8a6f7821559b4ec1"/>
    <p:sldId xmlns:r="http://schemas.openxmlformats.org/officeDocument/2006/relationships" id="258" r:id="R8d2fd7c688574c9f"/>
    <p:sldId xmlns:r="http://schemas.openxmlformats.org/officeDocument/2006/relationships" id="259" r:id="R9e1196993d0041e1"/>
    <p:sldId xmlns:r="http://schemas.openxmlformats.org/officeDocument/2006/relationships" id="260" r:id="R6387274f09854ad8"/>
    <p:sldId xmlns:r="http://schemas.openxmlformats.org/officeDocument/2006/relationships" id="261" r:id="Rc18eb02eda1242eb"/>
    <p:sldId xmlns:r="http://schemas.openxmlformats.org/officeDocument/2006/relationships" id="262" r:id="R863b9f9ab8ef4b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8242d8411c4e06" /><Relationship Type="http://schemas.openxmlformats.org/officeDocument/2006/relationships/slide" Target="/ppt/slides/slide1.xml" Id="Raed717fd340b40e5" /><Relationship Type="http://schemas.openxmlformats.org/officeDocument/2006/relationships/slide" Target="/ppt/slides/slide2.xml" Id="R8a6f7821559b4ec1" /><Relationship Type="http://schemas.openxmlformats.org/officeDocument/2006/relationships/slide" Target="/ppt/slides/slide3.xml" Id="R8d2fd7c688574c9f" /><Relationship Type="http://schemas.openxmlformats.org/officeDocument/2006/relationships/slide" Target="/ppt/slides/slide4.xml" Id="R9e1196993d0041e1" /><Relationship Type="http://schemas.openxmlformats.org/officeDocument/2006/relationships/slide" Target="/ppt/slides/slide5.xml" Id="R6387274f09854ad8" /><Relationship Type="http://schemas.openxmlformats.org/officeDocument/2006/relationships/slide" Target="/ppt/slides/slide6.xml" Id="Rc18eb02eda1242eb" /><Relationship Type="http://schemas.openxmlformats.org/officeDocument/2006/relationships/slide" Target="/ppt/slides/slide7.xml" Id="R863b9f9ab8ef4b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8959cf5d3e4c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c65c821e643e4" /><Relationship Type="http://schemas.openxmlformats.org/officeDocument/2006/relationships/theme" Target="/ppt/slideMasters/theme/theme1.xml" Id="Rcb5b9efb87ea4c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4c65c821e643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f64662d304f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64dee47c34f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145ce1a9a4b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9c4b8ef4b42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c96450baa4f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19a9a96e648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ae517e9c742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DELITEK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DELITEK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DELITEK AS ble etablert [år] og holder til i Alsvåg.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DELITEK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DELITEK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DELITEK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38 989 894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4 439 339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2 998 512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17 222 239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31 549 788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DELITEK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BJØRN IVAR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MORTEN ANDRÉ BRUN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ASBJØRN INGMAR  –  31,0 %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DELITEK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Anna Eriksens vei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8432 Alsvåg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18 57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mail@delitek.no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www.delitek.no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963 864 019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DELITEK AS</a:t>
            </a:r>
          </a:p>
        </p:txBody>
      </p:sp>
    </p:spTree>
  </p:cSld>
  <p:clrMapOvr>
    <a:masterClrMapping xmlns:a="http://schemas.openxmlformats.org/drawingml/2006/main"/>
  </p:clrMapOvr>
</p:sld>
</file>