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2ff4cf1904c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cbeb44d1844fb"/>
  </p:sldMasterIdLst>
  <p:sldIdLst>
    <p:sldId xmlns:r="http://schemas.openxmlformats.org/officeDocument/2006/relationships" id="256" r:id="R83dac09973e240ca"/>
    <p:sldId xmlns:r="http://schemas.openxmlformats.org/officeDocument/2006/relationships" id="257" r:id="R516c7dcc6fd0438e"/>
    <p:sldId xmlns:r="http://schemas.openxmlformats.org/officeDocument/2006/relationships" id="258" r:id="Rc37a6074649943c6"/>
    <p:sldId xmlns:r="http://schemas.openxmlformats.org/officeDocument/2006/relationships" id="259" r:id="R1b01d592d5d04f20"/>
    <p:sldId xmlns:r="http://schemas.openxmlformats.org/officeDocument/2006/relationships" id="260" r:id="R9701f56a72a440b9"/>
    <p:sldId xmlns:r="http://schemas.openxmlformats.org/officeDocument/2006/relationships" id="261" r:id="R648e7c5409f942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cbeb44d1844fb" /><Relationship Type="http://schemas.openxmlformats.org/officeDocument/2006/relationships/slide" Target="/ppt/slides/slide1.xml" Id="R83dac09973e240ca" /><Relationship Type="http://schemas.openxmlformats.org/officeDocument/2006/relationships/slide" Target="/ppt/slides/slide2.xml" Id="R516c7dcc6fd0438e" /><Relationship Type="http://schemas.openxmlformats.org/officeDocument/2006/relationships/slide" Target="/ppt/slides/slide3.xml" Id="Rc37a6074649943c6" /><Relationship Type="http://schemas.openxmlformats.org/officeDocument/2006/relationships/slide" Target="/ppt/slides/slide4.xml" Id="R1b01d592d5d04f20" /><Relationship Type="http://schemas.openxmlformats.org/officeDocument/2006/relationships/slide" Target="/ppt/slides/slide5.xml" Id="R9701f56a72a440b9" /><Relationship Type="http://schemas.openxmlformats.org/officeDocument/2006/relationships/slide" Target="/ppt/slides/slide6.xml" Id="R648e7c5409f942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899a6683b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818d78b474edf" /><Relationship Type="http://schemas.openxmlformats.org/officeDocument/2006/relationships/theme" Target="/ppt/slideMasters/theme/theme1.xml" Id="Rc018654a4b9043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d818d78b474e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e6bcc040b48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ef027ce91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aa411c16c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61895d87c4e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a6f2fbbd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dc5b7c9af47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JAN H TVEDT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 H 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JAN H TVEDT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 H 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 H 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 H 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 H 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Troldhaugvegen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05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963 853 092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 H TVEDT AS</a:t>
            </a:r>
          </a:p>
        </p:txBody>
      </p:sp>
    </p:spTree>
  </p:cSld>
  <p:clrMapOvr>
    <a:masterClrMapping xmlns:a="http://schemas.openxmlformats.org/drawingml/2006/main"/>
  </p:clrMapOvr>
</p:sld>
</file>