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91f32d9b38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bf68952f0422b"/>
  </p:sldMasterIdLst>
  <p:sldIdLst>
    <p:sldId xmlns:r="http://schemas.openxmlformats.org/officeDocument/2006/relationships" id="256" r:id="Rc2fd884945d7443b"/>
    <p:sldId xmlns:r="http://schemas.openxmlformats.org/officeDocument/2006/relationships" id="257" r:id="R7419c82bc7f84aea"/>
    <p:sldId xmlns:r="http://schemas.openxmlformats.org/officeDocument/2006/relationships" id="258" r:id="Rbdeffe483ccb4130"/>
    <p:sldId xmlns:r="http://schemas.openxmlformats.org/officeDocument/2006/relationships" id="259" r:id="R5dc07268fff54a58"/>
    <p:sldId xmlns:r="http://schemas.openxmlformats.org/officeDocument/2006/relationships" id="260" r:id="R59f5d61ca928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bf68952f0422b" /><Relationship Type="http://schemas.openxmlformats.org/officeDocument/2006/relationships/slide" Target="/ppt/slides/slide1.xml" Id="Rc2fd884945d7443b" /><Relationship Type="http://schemas.openxmlformats.org/officeDocument/2006/relationships/slide" Target="/ppt/slides/slide2.xml" Id="R7419c82bc7f84aea" /><Relationship Type="http://schemas.openxmlformats.org/officeDocument/2006/relationships/slide" Target="/ppt/slides/slide3.xml" Id="Rbdeffe483ccb4130" /><Relationship Type="http://schemas.openxmlformats.org/officeDocument/2006/relationships/slide" Target="/ppt/slides/slide4.xml" Id="R5dc07268fff54a58" /><Relationship Type="http://schemas.openxmlformats.org/officeDocument/2006/relationships/slide" Target="/ppt/slides/slide5.xml" Id="R59f5d61ca928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8c7f21f8343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81571177c4277" /><Relationship Type="http://schemas.openxmlformats.org/officeDocument/2006/relationships/theme" Target="/ppt/slideMasters/theme/theme1.xml" Id="Rf6f251d2ad8e40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781571177c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02672858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35181cf264f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9c1685f7d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9caadc703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b13a25c87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TOBAKK &amp; SJOKOLADE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TOBAKK &amp; SJOKOLADE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TOBAKK &amp; SJOKOLADE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TOBAKK &amp; SJOKOLADE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TOBAKK &amp; SJOKOLADE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TOBAKK &amp; SJOKOLADE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963 848 730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TOBAKK &amp; SJOKOLADE AS</a:t>
            </a:r>
          </a:p>
        </p:txBody>
      </p:sp>
    </p:spTree>
  </p:cSld>
  <p:clrMapOvr>
    <a:masterClrMapping xmlns:a="http://schemas.openxmlformats.org/drawingml/2006/main"/>
  </p:clrMapOvr>
</p:sld>
</file>