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f7a79b93e204c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ce35aaf1254ea9"/>
  </p:sldMasterIdLst>
  <p:sldIdLst>
    <p:sldId xmlns:r="http://schemas.openxmlformats.org/officeDocument/2006/relationships" id="256" r:id="R172d4bc6f2134a96"/>
    <p:sldId xmlns:r="http://schemas.openxmlformats.org/officeDocument/2006/relationships" id="257" r:id="R1c686a100efd48a4"/>
    <p:sldId xmlns:r="http://schemas.openxmlformats.org/officeDocument/2006/relationships" id="258" r:id="R65104a3aff5f47ef"/>
    <p:sldId xmlns:r="http://schemas.openxmlformats.org/officeDocument/2006/relationships" id="259" r:id="R2687bfec4a774dfe"/>
    <p:sldId xmlns:r="http://schemas.openxmlformats.org/officeDocument/2006/relationships" id="260" r:id="R713733c4a2be40b4"/>
    <p:sldId xmlns:r="http://schemas.openxmlformats.org/officeDocument/2006/relationships" id="261" r:id="Rb800033672304e58"/>
    <p:sldId xmlns:r="http://schemas.openxmlformats.org/officeDocument/2006/relationships" id="262" r:id="R5afd6912fba541c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ce35aaf1254ea9" /><Relationship Type="http://schemas.openxmlformats.org/officeDocument/2006/relationships/slide" Target="/ppt/slides/slide1.xml" Id="R172d4bc6f2134a96" /><Relationship Type="http://schemas.openxmlformats.org/officeDocument/2006/relationships/slide" Target="/ppt/slides/slide2.xml" Id="R1c686a100efd48a4" /><Relationship Type="http://schemas.openxmlformats.org/officeDocument/2006/relationships/slide" Target="/ppt/slides/slide3.xml" Id="R65104a3aff5f47ef" /><Relationship Type="http://schemas.openxmlformats.org/officeDocument/2006/relationships/slide" Target="/ppt/slides/slide4.xml" Id="R2687bfec4a774dfe" /><Relationship Type="http://schemas.openxmlformats.org/officeDocument/2006/relationships/slide" Target="/ppt/slides/slide5.xml" Id="R713733c4a2be40b4" /><Relationship Type="http://schemas.openxmlformats.org/officeDocument/2006/relationships/slide" Target="/ppt/slides/slide6.xml" Id="Rb800033672304e58" /><Relationship Type="http://schemas.openxmlformats.org/officeDocument/2006/relationships/slide" Target="/ppt/slides/slide7.xml" Id="R5afd6912fba541c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96ed746f68470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a68d594aff4bcf" /><Relationship Type="http://schemas.openxmlformats.org/officeDocument/2006/relationships/theme" Target="/ppt/slideMasters/theme/theme1.xml" Id="R231881a1118f484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3a68d594aff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bc8c0aedfa40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8c0ba118f84a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ff97369b748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6c37f0a3b4401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6e30c4c79a4c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76eb85e4ca471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3ab6889afa43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HILLEVÅG MEK 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HILLEVÅG MEK VERKSTED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31 256 974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2 411 790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1 851 591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11 004 489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15 909 331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VAALAND DAG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Koppholen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4313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70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963 785 607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HILLEVÅG MEK VERKSTED AS</a:t>
            </a:r>
          </a:p>
        </p:txBody>
      </p:sp>
    </p:spTree>
  </p:cSld>
  <p:clrMapOvr>
    <a:masterClrMapping xmlns:a="http://schemas.openxmlformats.org/drawingml/2006/main"/>
  </p:clrMapOvr>
</p:sld>
</file>