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9bb84852bb4c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93e8c683ef487c"/>
  </p:sldMasterIdLst>
  <p:sldIdLst>
    <p:sldId xmlns:r="http://schemas.openxmlformats.org/officeDocument/2006/relationships" id="256" r:id="Rf01b633e614d4873"/>
    <p:sldId xmlns:r="http://schemas.openxmlformats.org/officeDocument/2006/relationships" id="257" r:id="R0858a7e2c43d4584"/>
    <p:sldId xmlns:r="http://schemas.openxmlformats.org/officeDocument/2006/relationships" id="258" r:id="Rfb3de4e9c6404384"/>
    <p:sldId xmlns:r="http://schemas.openxmlformats.org/officeDocument/2006/relationships" id="259" r:id="R8726f0f8badb4e61"/>
    <p:sldId xmlns:r="http://schemas.openxmlformats.org/officeDocument/2006/relationships" id="260" r:id="R672e5b1d241949b3"/>
    <p:sldId xmlns:r="http://schemas.openxmlformats.org/officeDocument/2006/relationships" id="261" r:id="R5493e8b456f5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3e8c683ef487c" /><Relationship Type="http://schemas.openxmlformats.org/officeDocument/2006/relationships/slide" Target="/ppt/slides/slide1.xml" Id="Rf01b633e614d4873" /><Relationship Type="http://schemas.openxmlformats.org/officeDocument/2006/relationships/slide" Target="/ppt/slides/slide2.xml" Id="R0858a7e2c43d4584" /><Relationship Type="http://schemas.openxmlformats.org/officeDocument/2006/relationships/slide" Target="/ppt/slides/slide3.xml" Id="Rfb3de4e9c6404384" /><Relationship Type="http://schemas.openxmlformats.org/officeDocument/2006/relationships/slide" Target="/ppt/slides/slide4.xml" Id="R8726f0f8badb4e61" /><Relationship Type="http://schemas.openxmlformats.org/officeDocument/2006/relationships/slide" Target="/ppt/slides/slide5.xml" Id="R672e5b1d241949b3" /><Relationship Type="http://schemas.openxmlformats.org/officeDocument/2006/relationships/slide" Target="/ppt/slides/slide6.xml" Id="R5493e8b456f5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59b4c897945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6ca17f2934c70" /><Relationship Type="http://schemas.openxmlformats.org/officeDocument/2006/relationships/theme" Target="/ppt/slideMasters/theme/theme1.xml" Id="R5cc3613385314a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d6ca17f293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419e8ce8f45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526807eda4a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0e6000d964b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03373bfbb4b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f04622da944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6627fd3ae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