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92a5da7e914f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b857ed38474322"/>
  </p:sldMasterIdLst>
  <p:sldIdLst>
    <p:sldId xmlns:r="http://schemas.openxmlformats.org/officeDocument/2006/relationships" id="256" r:id="R22acde22c02e455d"/>
    <p:sldId xmlns:r="http://schemas.openxmlformats.org/officeDocument/2006/relationships" id="257" r:id="R99e2f5795af84b29"/>
    <p:sldId xmlns:r="http://schemas.openxmlformats.org/officeDocument/2006/relationships" id="258" r:id="R561438e7c2ab4ed4"/>
    <p:sldId xmlns:r="http://schemas.openxmlformats.org/officeDocument/2006/relationships" id="259" r:id="R31dc34d5c1844087"/>
    <p:sldId xmlns:r="http://schemas.openxmlformats.org/officeDocument/2006/relationships" id="260" r:id="R1d47f0d23d3f41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857ed38474322" /><Relationship Type="http://schemas.openxmlformats.org/officeDocument/2006/relationships/slide" Target="/ppt/slides/slide1.xml" Id="R22acde22c02e455d" /><Relationship Type="http://schemas.openxmlformats.org/officeDocument/2006/relationships/slide" Target="/ppt/slides/slide2.xml" Id="R99e2f5795af84b29" /><Relationship Type="http://schemas.openxmlformats.org/officeDocument/2006/relationships/slide" Target="/ppt/slides/slide3.xml" Id="R561438e7c2ab4ed4" /><Relationship Type="http://schemas.openxmlformats.org/officeDocument/2006/relationships/slide" Target="/ppt/slides/slide4.xml" Id="R31dc34d5c1844087" /><Relationship Type="http://schemas.openxmlformats.org/officeDocument/2006/relationships/slide" Target="/ppt/slides/slide5.xml" Id="R1d47f0d23d3f41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aba574b7d045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32bb086734388" /><Relationship Type="http://schemas.openxmlformats.org/officeDocument/2006/relationships/theme" Target="/ppt/slideMasters/theme/theme1.xml" Id="R28ba49dee8994b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532bb0867343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f7046c4b248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21659b8164b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91b26738744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e15ce574b4e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ad1469f3f43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 MASKIN &amp;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MASKIN &amp;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 MASKIN &amp; ENTREPRENØR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MASKIN &amp;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MASKIN &amp;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MASKIN &amp;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963 773 064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MASKIN &amp; ENTREPRENØR AS</a:t>
            </a:r>
          </a:p>
        </p:txBody>
      </p:sp>
    </p:spTree>
  </p:cSld>
  <p:clrMapOvr>
    <a:masterClrMapping xmlns:a="http://schemas.openxmlformats.org/drawingml/2006/main"/>
  </p:clrMapOvr>
</p:sld>
</file>