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44fe113ccf4b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6ace1764e54fb2"/>
  </p:sldMasterIdLst>
  <p:sldIdLst>
    <p:sldId xmlns:r="http://schemas.openxmlformats.org/officeDocument/2006/relationships" id="256" r:id="R0a7caef24f7b4a07"/>
    <p:sldId xmlns:r="http://schemas.openxmlformats.org/officeDocument/2006/relationships" id="257" r:id="Ra744372f96e34d75"/>
    <p:sldId xmlns:r="http://schemas.openxmlformats.org/officeDocument/2006/relationships" id="258" r:id="R6453f824421d4940"/>
    <p:sldId xmlns:r="http://schemas.openxmlformats.org/officeDocument/2006/relationships" id="259" r:id="Rc418c563c32f4d16"/>
    <p:sldId xmlns:r="http://schemas.openxmlformats.org/officeDocument/2006/relationships" id="260" r:id="Rda20e2896b55408c"/>
    <p:sldId xmlns:r="http://schemas.openxmlformats.org/officeDocument/2006/relationships" id="261" r:id="R0df4caf9e48c4cff"/>
    <p:sldId xmlns:r="http://schemas.openxmlformats.org/officeDocument/2006/relationships" id="262" r:id="Rf594f0d448d045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6ace1764e54fb2" /><Relationship Type="http://schemas.openxmlformats.org/officeDocument/2006/relationships/slide" Target="/ppt/slides/slide1.xml" Id="R0a7caef24f7b4a07" /><Relationship Type="http://schemas.openxmlformats.org/officeDocument/2006/relationships/slide" Target="/ppt/slides/slide2.xml" Id="Ra744372f96e34d75" /><Relationship Type="http://schemas.openxmlformats.org/officeDocument/2006/relationships/slide" Target="/ppt/slides/slide3.xml" Id="R6453f824421d4940" /><Relationship Type="http://schemas.openxmlformats.org/officeDocument/2006/relationships/slide" Target="/ppt/slides/slide4.xml" Id="Rc418c563c32f4d16" /><Relationship Type="http://schemas.openxmlformats.org/officeDocument/2006/relationships/slide" Target="/ppt/slides/slide5.xml" Id="Rda20e2896b55408c" /><Relationship Type="http://schemas.openxmlformats.org/officeDocument/2006/relationships/slide" Target="/ppt/slides/slide6.xml" Id="R0df4caf9e48c4cff" /><Relationship Type="http://schemas.openxmlformats.org/officeDocument/2006/relationships/slide" Target="/ppt/slides/slide7.xml" Id="Rf594f0d448d045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634f33e0143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893b434fb4e2b" /><Relationship Type="http://schemas.openxmlformats.org/officeDocument/2006/relationships/theme" Target="/ppt/slideMasters/theme/theme1.xml" Id="Rba3e050e394240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e893b434fb4e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5415c36cc46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f543d967642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c0991f51948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a5d0e91a542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27356654541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cfc1830c740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0fb2a805f46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BYGG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BYGG 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1 050 164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8 799 696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21 561 783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LEIF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Kronstadveien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14 14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mbvas@broadpark.no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963 763 921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