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57df11c8d2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feba63a45a4e3a"/>
  </p:sldMasterIdLst>
  <p:sldIdLst>
    <p:sldId xmlns:r="http://schemas.openxmlformats.org/officeDocument/2006/relationships" id="256" r:id="Rcf7711f1afbb4a98"/>
    <p:sldId xmlns:r="http://schemas.openxmlformats.org/officeDocument/2006/relationships" id="257" r:id="R26f3b8f46e9c41bb"/>
    <p:sldId xmlns:r="http://schemas.openxmlformats.org/officeDocument/2006/relationships" id="258" r:id="Re886b149dbe44ec5"/>
    <p:sldId xmlns:r="http://schemas.openxmlformats.org/officeDocument/2006/relationships" id="259" r:id="Rd37742b308e5421a"/>
    <p:sldId xmlns:r="http://schemas.openxmlformats.org/officeDocument/2006/relationships" id="260" r:id="R5765ab23d1914b29"/>
    <p:sldId xmlns:r="http://schemas.openxmlformats.org/officeDocument/2006/relationships" id="261" r:id="Rbabe77c7ae614630"/>
    <p:sldId xmlns:r="http://schemas.openxmlformats.org/officeDocument/2006/relationships" id="262" r:id="Rf7f96d6c4b31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feba63a45a4e3a" /><Relationship Type="http://schemas.openxmlformats.org/officeDocument/2006/relationships/slide" Target="/ppt/slides/slide1.xml" Id="Rcf7711f1afbb4a98" /><Relationship Type="http://schemas.openxmlformats.org/officeDocument/2006/relationships/slide" Target="/ppt/slides/slide2.xml" Id="R26f3b8f46e9c41bb" /><Relationship Type="http://schemas.openxmlformats.org/officeDocument/2006/relationships/slide" Target="/ppt/slides/slide3.xml" Id="Re886b149dbe44ec5" /><Relationship Type="http://schemas.openxmlformats.org/officeDocument/2006/relationships/slide" Target="/ppt/slides/slide4.xml" Id="Rd37742b308e5421a" /><Relationship Type="http://schemas.openxmlformats.org/officeDocument/2006/relationships/slide" Target="/ppt/slides/slide5.xml" Id="R5765ab23d1914b29" /><Relationship Type="http://schemas.openxmlformats.org/officeDocument/2006/relationships/slide" Target="/ppt/slides/slide6.xml" Id="Rbabe77c7ae614630" /><Relationship Type="http://schemas.openxmlformats.org/officeDocument/2006/relationships/slide" Target="/ppt/slides/slide7.xml" Id="Rf7f96d6c4b31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c7ae8667b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489fd3324121" /><Relationship Type="http://schemas.openxmlformats.org/officeDocument/2006/relationships/theme" Target="/ppt/slideMasters/theme/theme1.xml" Id="R4d9ceafeb8d8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96489fd33241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9d172941c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65838ab1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6bab58308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e6449ba97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5b385e47244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239399fcc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1a465cb0345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 BYGG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 BYGG 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21 561 783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HELGE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Kronstadveien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14 14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mbvas@broadpark.no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963 763 921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BYGG VEST AS</a:t>
            </a:r>
          </a:p>
        </p:txBody>
      </p:sp>
    </p:spTree>
  </p:cSld>
  <p:clrMapOvr>
    <a:masterClrMapping xmlns:a="http://schemas.openxmlformats.org/drawingml/2006/main"/>
  </p:clrMapOvr>
</p:sld>
</file>