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76796932de04c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bfa6bca95de4015"/>
  </p:sldMasterIdLst>
  <p:sldIdLst>
    <p:sldId xmlns:r="http://schemas.openxmlformats.org/officeDocument/2006/relationships" id="256" r:id="R4d894bac5a7b40b5"/>
    <p:sldId xmlns:r="http://schemas.openxmlformats.org/officeDocument/2006/relationships" id="257" r:id="Ra37fd112ec954e92"/>
    <p:sldId xmlns:r="http://schemas.openxmlformats.org/officeDocument/2006/relationships" id="258" r:id="R41068bbae4b646a0"/>
    <p:sldId xmlns:r="http://schemas.openxmlformats.org/officeDocument/2006/relationships" id="259" r:id="R42150b2c02ad4156"/>
    <p:sldId xmlns:r="http://schemas.openxmlformats.org/officeDocument/2006/relationships" id="260" r:id="R2bcab0d67c164bdc"/>
    <p:sldId xmlns:r="http://schemas.openxmlformats.org/officeDocument/2006/relationships" id="261" r:id="R609cefa179694ab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fa6bca95de4015" /><Relationship Type="http://schemas.openxmlformats.org/officeDocument/2006/relationships/slide" Target="/ppt/slides/slide1.xml" Id="R4d894bac5a7b40b5" /><Relationship Type="http://schemas.openxmlformats.org/officeDocument/2006/relationships/slide" Target="/ppt/slides/slide2.xml" Id="Ra37fd112ec954e92" /><Relationship Type="http://schemas.openxmlformats.org/officeDocument/2006/relationships/slide" Target="/ppt/slides/slide3.xml" Id="R41068bbae4b646a0" /><Relationship Type="http://schemas.openxmlformats.org/officeDocument/2006/relationships/slide" Target="/ppt/slides/slide4.xml" Id="R42150b2c02ad4156" /><Relationship Type="http://schemas.openxmlformats.org/officeDocument/2006/relationships/slide" Target="/ppt/slides/slide5.xml" Id="R2bcab0d67c164bdc" /><Relationship Type="http://schemas.openxmlformats.org/officeDocument/2006/relationships/slide" Target="/ppt/slides/slide6.xml" Id="R609cefa179694ab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bbff5824c8454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8b76cf083e4d2b" /><Relationship Type="http://schemas.openxmlformats.org/officeDocument/2006/relationships/theme" Target="/ppt/slideMasters/theme/theme1.xml" Id="R149527baa3064e7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a8b76cf083e4d2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5f8f50e7a5498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e830f964894ea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33b566524f4f9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87bbb483ff4a8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c8a10a5d2d41c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9902a208234f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MILJØ BYGG 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MILJØ BYGG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MILJØ BYGG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MILJØ BYGG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MILJØ BYGG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MILJØ BYGG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Kronstadveien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5053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90 14 14 96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mbvas@broadpark.no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963 763 921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MILJØ BYGG VEST AS</a:t>
            </a:r>
          </a:p>
        </p:txBody>
      </p:sp>
    </p:spTree>
  </p:cSld>
  <p:clrMapOvr>
    <a:masterClrMapping xmlns:a="http://schemas.openxmlformats.org/drawingml/2006/main"/>
  </p:clrMapOvr>
</p:sld>
</file>