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9020227d36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2f2a06847e4d1b"/>
  </p:sldMasterIdLst>
  <p:sldIdLst>
    <p:sldId xmlns:r="http://schemas.openxmlformats.org/officeDocument/2006/relationships" id="256" r:id="Ree9a77d7894c4a25"/>
    <p:sldId xmlns:r="http://schemas.openxmlformats.org/officeDocument/2006/relationships" id="257" r:id="R0bd2f76aa19f4a29"/>
    <p:sldId xmlns:r="http://schemas.openxmlformats.org/officeDocument/2006/relationships" id="258" r:id="R6b028873cb3d4407"/>
    <p:sldId xmlns:r="http://schemas.openxmlformats.org/officeDocument/2006/relationships" id="259" r:id="R06f692e0e8a84a18"/>
    <p:sldId xmlns:r="http://schemas.openxmlformats.org/officeDocument/2006/relationships" id="260" r:id="Rd035f6280a5244ad"/>
    <p:sldId xmlns:r="http://schemas.openxmlformats.org/officeDocument/2006/relationships" id="261" r:id="Rba7f50942bdc4835"/>
    <p:sldId xmlns:r="http://schemas.openxmlformats.org/officeDocument/2006/relationships" id="262" r:id="R1486703837a344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2f2a06847e4d1b" /><Relationship Type="http://schemas.openxmlformats.org/officeDocument/2006/relationships/slide" Target="/ppt/slides/slide1.xml" Id="Ree9a77d7894c4a25" /><Relationship Type="http://schemas.openxmlformats.org/officeDocument/2006/relationships/slide" Target="/ppt/slides/slide2.xml" Id="R0bd2f76aa19f4a29" /><Relationship Type="http://schemas.openxmlformats.org/officeDocument/2006/relationships/slide" Target="/ppt/slides/slide3.xml" Id="R6b028873cb3d4407" /><Relationship Type="http://schemas.openxmlformats.org/officeDocument/2006/relationships/slide" Target="/ppt/slides/slide4.xml" Id="R06f692e0e8a84a18" /><Relationship Type="http://schemas.openxmlformats.org/officeDocument/2006/relationships/slide" Target="/ppt/slides/slide5.xml" Id="Rd035f6280a5244ad" /><Relationship Type="http://schemas.openxmlformats.org/officeDocument/2006/relationships/slide" Target="/ppt/slides/slide6.xml" Id="Rba7f50942bdc4835" /><Relationship Type="http://schemas.openxmlformats.org/officeDocument/2006/relationships/slide" Target="/ppt/slides/slide7.xml" Id="R1486703837a344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a28b65c8e48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bd6d19431482d" /><Relationship Type="http://schemas.openxmlformats.org/officeDocument/2006/relationships/theme" Target="/ppt/slideMasters/theme/theme1.xml" Id="R6f3b1f3ec3bd4f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4bd6d19431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d6adfb09547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a93383398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b83c79aef4b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8a45116ca46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36ca73a8249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36b8958184f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128315918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GOLF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GOLF PROSJEKT AS ble etablert [år] og holder til i Vormsund.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9 516 418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662 372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5 583 153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7 242 274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EVA M RUUD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Rommen Golfpark, Eidsvollvegen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2160 Vormsund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963 753 055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GOLF PROSJEKT AS</a:t>
            </a:r>
          </a:p>
        </p:txBody>
      </p:sp>
    </p:spTree>
  </p:cSld>
  <p:clrMapOvr>
    <a:masterClrMapping xmlns:a="http://schemas.openxmlformats.org/drawingml/2006/main"/>
  </p:clrMapOvr>
</p:sld>
</file>